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1" r:id="rId2"/>
    <p:sldId id="297" r:id="rId3"/>
    <p:sldId id="557" r:id="rId4"/>
    <p:sldId id="558" r:id="rId5"/>
    <p:sldId id="571" r:id="rId6"/>
    <p:sldId id="572" r:id="rId7"/>
    <p:sldId id="568" r:id="rId8"/>
    <p:sldId id="563" r:id="rId9"/>
    <p:sldId id="564" r:id="rId10"/>
    <p:sldId id="565" r:id="rId11"/>
    <p:sldId id="566" r:id="rId12"/>
    <p:sldId id="567" r:id="rId13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1: General" id="{8CFAC4F0-4F02-4B27-B9E8-D8CD0594CBD6}">
          <p14:sldIdLst>
            <p14:sldId id="291"/>
            <p14:sldId id="297"/>
            <p14:sldId id="557"/>
            <p14:sldId id="558"/>
          </p14:sldIdLst>
        </p14:section>
        <p14:section name="Montevideo" id="{BDAC4D11-7849-4185-BC3A-E1B307427132}">
          <p14:sldIdLst>
            <p14:sldId id="571"/>
            <p14:sldId id="572"/>
            <p14:sldId id="568"/>
            <p14:sldId id="563"/>
            <p14:sldId id="564"/>
            <p14:sldId id="565"/>
            <p14:sldId id="566"/>
            <p14:sldId id="5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1C21"/>
    <a:srgbClr val="AC1E97"/>
    <a:srgbClr val="79737F"/>
    <a:srgbClr val="11031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6357" autoAdjust="0"/>
  </p:normalViewPr>
  <p:slideViewPr>
    <p:cSldViewPr snapToGrid="0" showGuides="1">
      <p:cViewPr varScale="1">
        <p:scale>
          <a:sx n="76" d="100"/>
          <a:sy n="76" d="100"/>
        </p:scale>
        <p:origin x="756" y="114"/>
      </p:cViewPr>
      <p:guideLst>
        <p:guide orient="horz" pos="4178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287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991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27/4/2025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El Fuerte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350525-52B6-409C-BA5E-1D2DCFC64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51" y="1159428"/>
            <a:ext cx="4561193" cy="2684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AB430D3-D96F-43C3-9966-9373078BF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159428"/>
            <a:ext cx="4621820" cy="2684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DF5B7EA-2507-49D6-99EC-E5ECAFE6225C}"/>
              </a:ext>
            </a:extLst>
          </p:cNvPr>
          <p:cNvSpPr txBox="1"/>
          <p:nvPr/>
        </p:nvSpPr>
        <p:spPr>
          <a:xfrm>
            <a:off x="1507510" y="3429000"/>
            <a:ext cx="1926395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1400" dirty="0"/>
              <a:t>Casa del Gobernador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C7F2EAA-EFF3-4E77-89AF-D882FFDE5C33}"/>
              </a:ext>
            </a:extLst>
          </p:cNvPr>
          <p:cNvSpPr txBox="1"/>
          <p:nvPr/>
        </p:nvSpPr>
        <p:spPr>
          <a:xfrm>
            <a:off x="6182749" y="3428999"/>
            <a:ext cx="1926395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1400" dirty="0"/>
              <a:t>Casa de la Comedia</a:t>
            </a:r>
          </a:p>
        </p:txBody>
      </p:sp>
    </p:spTree>
    <p:extLst>
      <p:ext uri="{BB962C8B-B14F-4D97-AF65-F5344CB8AC3E}">
        <p14:creationId xmlns:p14="http://schemas.microsoft.com/office/powerpoint/2010/main" val="2300375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Hospital de Caridad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57F5B9-7E0B-4822-B0F0-C773E4C34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16906" r="18404" b="18532"/>
          <a:stretch/>
        </p:blipFill>
        <p:spPr>
          <a:xfrm>
            <a:off x="159798" y="3945092"/>
            <a:ext cx="3630552" cy="2687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564107C-70C3-46E5-8FAC-15D706825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71" y="3945092"/>
            <a:ext cx="4676144" cy="2178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B8C0C1-0448-4BCE-80E5-E7CD40CA6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47" y="1159428"/>
            <a:ext cx="4705710" cy="2687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A5B3161-06A2-45F2-AF2C-1053BC88E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t="1633" r="3675" b="6253"/>
          <a:stretch/>
        </p:blipFill>
        <p:spPr>
          <a:xfrm>
            <a:off x="159799" y="1159428"/>
            <a:ext cx="3749472" cy="2687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468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– Bahía de Montevideo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C8A6DE-10A5-4EAE-A5B2-B079E0066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81" y="3947986"/>
            <a:ext cx="5343488" cy="2684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0054D9-8468-48FD-A920-2684F295A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" y="3947987"/>
            <a:ext cx="4189458" cy="2684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F05237C-F5D5-4967-A2E0-2E9597C81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56" y="1159428"/>
            <a:ext cx="4819880" cy="2684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3C692A-7AE5-4165-9AF4-DFFB36118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159428"/>
            <a:ext cx="4352287" cy="2684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69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Enemy Types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8F5F6E5-D9F9-4675-A35B-2D6D26AE5DEA}"/>
              </a:ext>
            </a:extLst>
          </p:cNvPr>
          <p:cNvGrpSpPr/>
          <p:nvPr/>
        </p:nvGrpSpPr>
        <p:grpSpPr>
          <a:xfrm>
            <a:off x="159798" y="1167147"/>
            <a:ext cx="3595457" cy="2726254"/>
            <a:chOff x="159798" y="1167147"/>
            <a:chExt cx="3595457" cy="2726254"/>
          </a:xfrm>
        </p:grpSpPr>
        <p:sp>
          <p:nvSpPr>
            <p:cNvPr id="20" name="Flecha: a la derecha 19">
              <a:extLst>
                <a:ext uri="{FF2B5EF4-FFF2-40B4-BE49-F238E27FC236}">
                  <a16:creationId xmlns:a16="http://schemas.microsoft.com/office/drawing/2014/main" id="{586857BC-F543-44A9-9CA3-0CB0B77042D8}"/>
                </a:ext>
              </a:extLst>
            </p:cNvPr>
            <p:cNvSpPr/>
            <p:nvPr/>
          </p:nvSpPr>
          <p:spPr>
            <a:xfrm rot="10800000">
              <a:off x="1657035" y="2063084"/>
              <a:ext cx="11587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9" name="Flecha: a la derecha 18">
              <a:extLst>
                <a:ext uri="{FF2B5EF4-FFF2-40B4-BE49-F238E27FC236}">
                  <a16:creationId xmlns:a16="http://schemas.microsoft.com/office/drawing/2014/main" id="{7E137CEA-E9F7-410A-90B3-601535BF5C48}"/>
                </a:ext>
              </a:extLst>
            </p:cNvPr>
            <p:cNvSpPr/>
            <p:nvPr/>
          </p:nvSpPr>
          <p:spPr>
            <a:xfrm rot="16200000">
              <a:off x="343864" y="2160113"/>
              <a:ext cx="9784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9802CFB-1BD7-417D-B9E1-5E438C24187A}"/>
                </a:ext>
              </a:extLst>
            </p:cNvPr>
            <p:cNvSpPr txBox="1"/>
            <p:nvPr/>
          </p:nvSpPr>
          <p:spPr>
            <a:xfrm>
              <a:off x="163211" y="1167147"/>
              <a:ext cx="3592043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UY" sz="2400" dirty="0">
                  <a:solidFill>
                    <a:schemeClr val="bg1"/>
                  </a:solidFill>
                </a:rPr>
                <a:t>Enemigo Básico 1 - Guris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377150-30BD-4096-B4E5-E0C9424C47DD}"/>
                </a:ext>
              </a:extLst>
            </p:cNvPr>
            <p:cNvSpPr txBox="1"/>
            <p:nvPr/>
          </p:nvSpPr>
          <p:spPr>
            <a:xfrm>
              <a:off x="159798" y="3247069"/>
              <a:ext cx="359545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s-UY" sz="1200" dirty="0">
                  <a:solidFill>
                    <a:schemeClr val="bg1"/>
                  </a:solidFill>
                </a:rPr>
                <a:t>Descansa quieto hasta que el jugador se acerca. Ataca mientras se mueve horizontalmente y rebota con las paredes. 1 golpe de HP.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23AD92F1-2768-495F-AF9E-8A7B61CE37A0}"/>
                </a:ext>
              </a:extLst>
            </p:cNvPr>
            <p:cNvSpPr/>
            <p:nvPr/>
          </p:nvSpPr>
          <p:spPr>
            <a:xfrm>
              <a:off x="159799" y="1167147"/>
              <a:ext cx="3595456" cy="2726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991FF1C-CF72-46AC-8927-8F2A82A72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86823" y="1628812"/>
              <a:ext cx="1206139" cy="1507673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76B7E498-11CF-48B7-85AA-09A71D0E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7600" y="1759442"/>
              <a:ext cx="1101634" cy="1377043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AEB1C21-AB23-482D-A164-D5BC16AC0981}"/>
              </a:ext>
            </a:extLst>
          </p:cNvPr>
          <p:cNvGrpSpPr/>
          <p:nvPr/>
        </p:nvGrpSpPr>
        <p:grpSpPr>
          <a:xfrm>
            <a:off x="159797" y="4051356"/>
            <a:ext cx="3595457" cy="2726254"/>
            <a:chOff x="159797" y="4051356"/>
            <a:chExt cx="3595457" cy="2726254"/>
          </a:xfrm>
        </p:grpSpPr>
        <p:sp>
          <p:nvSpPr>
            <p:cNvPr id="31" name="Flecha: a la derecha 30">
              <a:extLst>
                <a:ext uri="{FF2B5EF4-FFF2-40B4-BE49-F238E27FC236}">
                  <a16:creationId xmlns:a16="http://schemas.microsoft.com/office/drawing/2014/main" id="{9FED8A42-46B7-4862-817D-D6BB7591933F}"/>
                </a:ext>
              </a:extLst>
            </p:cNvPr>
            <p:cNvSpPr/>
            <p:nvPr/>
          </p:nvSpPr>
          <p:spPr>
            <a:xfrm rot="10800000">
              <a:off x="256598" y="4971555"/>
              <a:ext cx="1673084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32" name="Flecha: a la derecha 31">
              <a:extLst>
                <a:ext uri="{FF2B5EF4-FFF2-40B4-BE49-F238E27FC236}">
                  <a16:creationId xmlns:a16="http://schemas.microsoft.com/office/drawing/2014/main" id="{3C807534-0D72-4F19-A1B7-32DD1EEC2E7B}"/>
                </a:ext>
              </a:extLst>
            </p:cNvPr>
            <p:cNvSpPr/>
            <p:nvPr/>
          </p:nvSpPr>
          <p:spPr>
            <a:xfrm rot="10800000" flipH="1">
              <a:off x="1929681" y="4971555"/>
              <a:ext cx="1673084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BFD5BE2B-F7D5-45EA-ABDA-026539609B03}"/>
                </a:ext>
              </a:extLst>
            </p:cNvPr>
            <p:cNvSpPr txBox="1"/>
            <p:nvPr/>
          </p:nvSpPr>
          <p:spPr>
            <a:xfrm>
              <a:off x="163210" y="4051356"/>
              <a:ext cx="3592043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UY" sz="2000" dirty="0">
                  <a:solidFill>
                    <a:schemeClr val="bg1"/>
                  </a:solidFill>
                </a:rPr>
                <a:t>Enemigo Avanzado 1 - Soldado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CD637B0-297B-4E2D-AB24-4EC356113725}"/>
                </a:ext>
              </a:extLst>
            </p:cNvPr>
            <p:cNvSpPr txBox="1"/>
            <p:nvPr/>
          </p:nvSpPr>
          <p:spPr>
            <a:xfrm>
              <a:off x="159797" y="6131278"/>
              <a:ext cx="359545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s-UY" sz="1200" dirty="0">
                  <a:solidFill>
                    <a:schemeClr val="bg1"/>
                  </a:solidFill>
                </a:rPr>
                <a:t>Patrulla moviéndose horizontalmente. Al detectar al enemigo puede Atacar y Bloquear.</a:t>
              </a:r>
            </a:p>
            <a:p>
              <a:pPr algn="just"/>
              <a:r>
                <a:rPr lang="es-UY" sz="1200" dirty="0">
                  <a:solidFill>
                    <a:schemeClr val="bg1"/>
                  </a:solidFill>
                </a:rPr>
                <a:t>2 normales + 1 poncho de HP.</a:t>
              </a:r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603E652-BDF5-4F23-87B2-3FE28AE5D5FA}"/>
                </a:ext>
              </a:extLst>
            </p:cNvPr>
            <p:cNvSpPr/>
            <p:nvPr/>
          </p:nvSpPr>
          <p:spPr>
            <a:xfrm>
              <a:off x="159798" y="4051356"/>
              <a:ext cx="3595456" cy="2726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1264D947-D90F-4D88-852F-ED8F89ED7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14" t="37246" r="36560" b="37132"/>
            <a:stretch/>
          </p:blipFill>
          <p:spPr>
            <a:xfrm>
              <a:off x="1091432" y="4438600"/>
              <a:ext cx="1673084" cy="1692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144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Mapa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5DB8B71-90BA-4B5B-8ADC-958A9ED7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4" t="24238" b="59111"/>
          <a:stretch/>
        </p:blipFill>
        <p:spPr>
          <a:xfrm>
            <a:off x="874658" y="1303202"/>
            <a:ext cx="4692151" cy="3281755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3C93B689-DA27-4DF3-AEB9-776D9272B279}"/>
              </a:ext>
            </a:extLst>
          </p:cNvPr>
          <p:cNvGrpSpPr/>
          <p:nvPr/>
        </p:nvGrpSpPr>
        <p:grpSpPr>
          <a:xfrm>
            <a:off x="3755426" y="4186373"/>
            <a:ext cx="3092300" cy="325777"/>
            <a:chOff x="4476206" y="6346098"/>
            <a:chExt cx="3092300" cy="325777"/>
          </a:xfrm>
          <a:solidFill>
            <a:schemeClr val="bg1"/>
          </a:solidFill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92204F6-C08B-4D2D-B667-04CF2CDF97C3}"/>
                </a:ext>
              </a:extLst>
            </p:cNvPr>
            <p:cNvSpPr txBox="1"/>
            <p:nvPr/>
          </p:nvSpPr>
          <p:spPr>
            <a:xfrm>
              <a:off x="6436392" y="6364098"/>
              <a:ext cx="1132114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Montevideo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DE6F928-F94A-4E61-AA89-33A0DC575527}"/>
                </a:ext>
              </a:extLst>
            </p:cNvPr>
            <p:cNvSpPr/>
            <p:nvPr/>
          </p:nvSpPr>
          <p:spPr>
            <a:xfrm>
              <a:off x="4476206" y="634609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15" name="Conector: angular 14">
              <a:extLst>
                <a:ext uri="{FF2B5EF4-FFF2-40B4-BE49-F238E27FC236}">
                  <a16:creationId xmlns:a16="http://schemas.microsoft.com/office/drawing/2014/main" id="{49D7C3B0-C427-4758-87CD-6CCBA981F124}"/>
                </a:ext>
              </a:extLst>
            </p:cNvPr>
            <p:cNvCxnSpPr>
              <a:cxnSpLocks/>
              <a:stCxn id="12" idx="6"/>
              <a:endCxn id="13" idx="1"/>
            </p:cNvCxnSpPr>
            <p:nvPr/>
          </p:nvCxnSpPr>
          <p:spPr>
            <a:xfrm>
              <a:off x="4512206" y="6364098"/>
              <a:ext cx="1924186" cy="153889"/>
            </a:xfrm>
            <a:prstGeom prst="bentConnector3">
              <a:avLst>
                <a:gd name="adj1" fmla="val 13864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35451F5-C7BF-48D4-A0F8-602A6539D889}"/>
              </a:ext>
            </a:extLst>
          </p:cNvPr>
          <p:cNvGrpSpPr/>
          <p:nvPr/>
        </p:nvGrpSpPr>
        <p:grpSpPr>
          <a:xfrm>
            <a:off x="3893538" y="3724708"/>
            <a:ext cx="2954188" cy="343777"/>
            <a:chOff x="4614318" y="6364098"/>
            <a:chExt cx="2954188" cy="343777"/>
          </a:xfrm>
          <a:solidFill>
            <a:schemeClr val="bg1"/>
          </a:solidFill>
        </p:grpSpPr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53F413A-5C83-4C15-89FA-D50595DEF528}"/>
                </a:ext>
              </a:extLst>
            </p:cNvPr>
            <p:cNvSpPr txBox="1"/>
            <p:nvPr/>
          </p:nvSpPr>
          <p:spPr>
            <a:xfrm>
              <a:off x="6436392" y="6364098"/>
              <a:ext cx="1132114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El Sauce</a:t>
              </a: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DB399B15-A97F-4C74-827B-FDD1CCF4EA31}"/>
                </a:ext>
              </a:extLst>
            </p:cNvPr>
            <p:cNvSpPr/>
            <p:nvPr/>
          </p:nvSpPr>
          <p:spPr>
            <a:xfrm>
              <a:off x="4614318" y="667187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cxnSp>
          <p:nvCxnSpPr>
            <p:cNvPr id="30" name="Conector: angular 29">
              <a:extLst>
                <a:ext uri="{FF2B5EF4-FFF2-40B4-BE49-F238E27FC236}">
                  <a16:creationId xmlns:a16="http://schemas.microsoft.com/office/drawing/2014/main" id="{863F4F3F-4C76-4BD5-B75F-32E7C2608769}"/>
                </a:ext>
              </a:extLst>
            </p:cNvPr>
            <p:cNvCxnSpPr>
              <a:cxnSpLocks/>
              <a:stCxn id="29" idx="6"/>
              <a:endCxn id="28" idx="1"/>
            </p:cNvCxnSpPr>
            <p:nvPr/>
          </p:nvCxnSpPr>
          <p:spPr>
            <a:xfrm flipV="1">
              <a:off x="4650318" y="6517987"/>
              <a:ext cx="1786074" cy="171888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9BE6ADB9-4E9A-45B2-BDD5-6EE52D423529}"/>
              </a:ext>
            </a:extLst>
          </p:cNvPr>
          <p:cNvGrpSpPr/>
          <p:nvPr/>
        </p:nvGrpSpPr>
        <p:grpSpPr>
          <a:xfrm>
            <a:off x="4693638" y="1958178"/>
            <a:ext cx="2154088" cy="559220"/>
            <a:chOff x="4476206" y="5822878"/>
            <a:chExt cx="2154088" cy="559220"/>
          </a:xfrm>
          <a:solidFill>
            <a:schemeClr val="bg1"/>
          </a:solidFill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861368A7-6A0D-4312-B910-59674B134275}"/>
                </a:ext>
              </a:extLst>
            </p:cNvPr>
            <p:cNvSpPr txBox="1"/>
            <p:nvPr/>
          </p:nvSpPr>
          <p:spPr>
            <a:xfrm>
              <a:off x="5498180" y="5822878"/>
              <a:ext cx="1132114" cy="52322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Frontera con Brasil</a:t>
              </a: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6FBA6C90-5B6E-4DB4-8EE9-95B94750339D}"/>
                </a:ext>
              </a:extLst>
            </p:cNvPr>
            <p:cNvSpPr/>
            <p:nvPr/>
          </p:nvSpPr>
          <p:spPr>
            <a:xfrm>
              <a:off x="4476206" y="634609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35" name="Conector: angular 34">
              <a:extLst>
                <a:ext uri="{FF2B5EF4-FFF2-40B4-BE49-F238E27FC236}">
                  <a16:creationId xmlns:a16="http://schemas.microsoft.com/office/drawing/2014/main" id="{C8DE4A24-E0BB-4D97-9C8A-67E4ED30C9CF}"/>
                </a:ext>
              </a:extLst>
            </p:cNvPr>
            <p:cNvCxnSpPr>
              <a:cxnSpLocks/>
              <a:stCxn id="34" idx="6"/>
              <a:endCxn id="33" idx="1"/>
            </p:cNvCxnSpPr>
            <p:nvPr/>
          </p:nvCxnSpPr>
          <p:spPr>
            <a:xfrm flipV="1">
              <a:off x="4512206" y="6084488"/>
              <a:ext cx="985974" cy="279610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E18FC088-F195-49A6-9525-08D85015178A}"/>
              </a:ext>
            </a:extLst>
          </p:cNvPr>
          <p:cNvGrpSpPr/>
          <p:nvPr/>
        </p:nvGrpSpPr>
        <p:grpSpPr>
          <a:xfrm>
            <a:off x="1168981" y="3742708"/>
            <a:ext cx="1538218" cy="357721"/>
            <a:chOff x="2431064" y="7743149"/>
            <a:chExt cx="1538218" cy="357721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8727525A-5ECF-4967-A3A9-9F4FEC80157B}"/>
                </a:ext>
              </a:extLst>
            </p:cNvPr>
            <p:cNvSpPr txBox="1"/>
            <p:nvPr/>
          </p:nvSpPr>
          <p:spPr>
            <a:xfrm>
              <a:off x="2431064" y="7743149"/>
              <a:ext cx="1132114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Buenos Aires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2800AFA5-EE54-4337-91B7-36E00EFFFD7C}"/>
                </a:ext>
              </a:extLst>
            </p:cNvPr>
            <p:cNvSpPr/>
            <p:nvPr/>
          </p:nvSpPr>
          <p:spPr>
            <a:xfrm>
              <a:off x="3933282" y="806487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40" name="Conector: angular 39">
              <a:extLst>
                <a:ext uri="{FF2B5EF4-FFF2-40B4-BE49-F238E27FC236}">
                  <a16:creationId xmlns:a16="http://schemas.microsoft.com/office/drawing/2014/main" id="{E0FFFB69-773E-4F0A-A763-9DB99D2F98A9}"/>
                </a:ext>
              </a:extLst>
            </p:cNvPr>
            <p:cNvCxnSpPr>
              <a:cxnSpLocks/>
              <a:stCxn id="39" idx="2"/>
              <a:endCxn id="38" idx="3"/>
            </p:cNvCxnSpPr>
            <p:nvPr/>
          </p:nvCxnSpPr>
          <p:spPr>
            <a:xfrm rot="10800000">
              <a:off x="3563178" y="7897038"/>
              <a:ext cx="370104" cy="1858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16E038CD-1817-40BA-B0CD-3D749D95EC81}"/>
              </a:ext>
            </a:extLst>
          </p:cNvPr>
          <p:cNvGrpSpPr/>
          <p:nvPr/>
        </p:nvGrpSpPr>
        <p:grpSpPr>
          <a:xfrm>
            <a:off x="3745531" y="3348988"/>
            <a:ext cx="3102195" cy="751441"/>
            <a:chOff x="4614318" y="5956434"/>
            <a:chExt cx="3102195" cy="751441"/>
          </a:xfrm>
          <a:solidFill>
            <a:schemeClr val="bg1"/>
          </a:solidFill>
        </p:grpSpPr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18A268D-CAE7-468A-9479-1677FF920A09}"/>
                </a:ext>
              </a:extLst>
            </p:cNvPr>
            <p:cNvSpPr txBox="1"/>
            <p:nvPr/>
          </p:nvSpPr>
          <p:spPr>
            <a:xfrm>
              <a:off x="6584399" y="5956434"/>
              <a:ext cx="1132114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Las Piedras</a:t>
              </a: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10D5C92-1FEF-4AE9-9E86-F8762F6C2DFD}"/>
                </a:ext>
              </a:extLst>
            </p:cNvPr>
            <p:cNvSpPr/>
            <p:nvPr/>
          </p:nvSpPr>
          <p:spPr>
            <a:xfrm>
              <a:off x="4614318" y="667187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cxnSp>
          <p:nvCxnSpPr>
            <p:cNvPr id="50" name="Conector: angular 49">
              <a:extLst>
                <a:ext uri="{FF2B5EF4-FFF2-40B4-BE49-F238E27FC236}">
                  <a16:creationId xmlns:a16="http://schemas.microsoft.com/office/drawing/2014/main" id="{DE303DD7-824D-4BFD-A43B-D71D8DB2B1FA}"/>
                </a:ext>
              </a:extLst>
            </p:cNvPr>
            <p:cNvCxnSpPr>
              <a:cxnSpLocks/>
              <a:stCxn id="49" idx="0"/>
              <a:endCxn id="48" idx="1"/>
            </p:cNvCxnSpPr>
            <p:nvPr/>
          </p:nvCxnSpPr>
          <p:spPr>
            <a:xfrm rot="5400000" flipH="1" flipV="1">
              <a:off x="5327582" y="5415059"/>
              <a:ext cx="561552" cy="1952081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DD2ADB11-51EC-4DD1-B4BF-ED884D12717D}"/>
              </a:ext>
            </a:extLst>
          </p:cNvPr>
          <p:cNvGrpSpPr/>
          <p:nvPr/>
        </p:nvGrpSpPr>
        <p:grpSpPr>
          <a:xfrm>
            <a:off x="1355486" y="1734116"/>
            <a:ext cx="1581882" cy="485672"/>
            <a:chOff x="1595236" y="4758302"/>
            <a:chExt cx="1581882" cy="485672"/>
          </a:xfrm>
          <a:solidFill>
            <a:schemeClr val="bg1"/>
          </a:solidFill>
        </p:grpSpPr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C293B47A-4D87-425A-B8A7-765DA305797E}"/>
                </a:ext>
              </a:extLst>
            </p:cNvPr>
            <p:cNvSpPr txBox="1"/>
            <p:nvPr/>
          </p:nvSpPr>
          <p:spPr>
            <a:xfrm>
              <a:off x="1595236" y="4758302"/>
              <a:ext cx="1132114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Concordia</a:t>
              </a:r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7A7C79F3-02A0-4464-992E-76E9CE0B7FA3}"/>
                </a:ext>
              </a:extLst>
            </p:cNvPr>
            <p:cNvSpPr/>
            <p:nvPr/>
          </p:nvSpPr>
          <p:spPr>
            <a:xfrm>
              <a:off x="3141118" y="520797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cxnSp>
          <p:nvCxnSpPr>
            <p:cNvPr id="57" name="Conector: angular 56">
              <a:extLst>
                <a:ext uri="{FF2B5EF4-FFF2-40B4-BE49-F238E27FC236}">
                  <a16:creationId xmlns:a16="http://schemas.microsoft.com/office/drawing/2014/main" id="{DDFBB308-BAE8-47B9-B8AE-F1C4E6F10411}"/>
                </a:ext>
              </a:extLst>
            </p:cNvPr>
            <p:cNvCxnSpPr>
              <a:cxnSpLocks/>
              <a:stCxn id="56" idx="0"/>
              <a:endCxn id="55" idx="3"/>
            </p:cNvCxnSpPr>
            <p:nvPr/>
          </p:nvCxnSpPr>
          <p:spPr>
            <a:xfrm rot="16200000" flipV="1">
              <a:off x="2795343" y="4844199"/>
              <a:ext cx="295783" cy="431768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B14AB086-6C4B-402D-87C9-262DA0043394}"/>
              </a:ext>
            </a:extLst>
          </p:cNvPr>
          <p:cNvGrpSpPr/>
          <p:nvPr/>
        </p:nvGrpSpPr>
        <p:grpSpPr>
          <a:xfrm>
            <a:off x="3561524" y="1303203"/>
            <a:ext cx="1661101" cy="1092390"/>
            <a:chOff x="971006" y="6679153"/>
            <a:chExt cx="1661101" cy="1092390"/>
          </a:xfrm>
          <a:solidFill>
            <a:schemeClr val="bg1"/>
          </a:solidFill>
        </p:grpSpPr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82271269-51B8-46E1-9050-5FCC63845993}"/>
                </a:ext>
              </a:extLst>
            </p:cNvPr>
            <p:cNvSpPr txBox="1"/>
            <p:nvPr/>
          </p:nvSpPr>
          <p:spPr>
            <a:xfrm>
              <a:off x="1152408" y="6679153"/>
              <a:ext cx="1479699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Arroyo Guayabos</a:t>
              </a:r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391E58CF-EA09-4300-A02E-875E1707641D}"/>
                </a:ext>
              </a:extLst>
            </p:cNvPr>
            <p:cNvSpPr/>
            <p:nvPr/>
          </p:nvSpPr>
          <p:spPr>
            <a:xfrm>
              <a:off x="971006" y="773554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69" name="Conector: angular 68">
              <a:extLst>
                <a:ext uri="{FF2B5EF4-FFF2-40B4-BE49-F238E27FC236}">
                  <a16:creationId xmlns:a16="http://schemas.microsoft.com/office/drawing/2014/main" id="{A5C0C346-9088-430E-8635-3C0994DA60E8}"/>
                </a:ext>
              </a:extLst>
            </p:cNvPr>
            <p:cNvCxnSpPr>
              <a:cxnSpLocks/>
              <a:stCxn id="68" idx="6"/>
              <a:endCxn id="67" idx="1"/>
            </p:cNvCxnSpPr>
            <p:nvPr/>
          </p:nvCxnSpPr>
          <p:spPr>
            <a:xfrm flipV="1">
              <a:off x="1007006" y="6833042"/>
              <a:ext cx="145402" cy="920501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9B9F2F1C-F665-4772-9016-010BC600E42A}"/>
              </a:ext>
            </a:extLst>
          </p:cNvPr>
          <p:cNvGrpSpPr/>
          <p:nvPr/>
        </p:nvGrpSpPr>
        <p:grpSpPr>
          <a:xfrm>
            <a:off x="1124427" y="2861158"/>
            <a:ext cx="1643244" cy="795607"/>
            <a:chOff x="-636238" y="7735543"/>
            <a:chExt cx="1643244" cy="795607"/>
          </a:xfrm>
          <a:solidFill>
            <a:schemeClr val="bg1"/>
          </a:solidFill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B5764C33-E96E-4FDD-8BD6-5C77276BE5DE}"/>
                </a:ext>
              </a:extLst>
            </p:cNvPr>
            <p:cNvSpPr txBox="1"/>
            <p:nvPr/>
          </p:nvSpPr>
          <p:spPr>
            <a:xfrm>
              <a:off x="-636238" y="8007930"/>
              <a:ext cx="1176668" cy="52322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Concepción del Uruguay</a:t>
              </a:r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FBC6EA96-1206-49B8-A937-AE21307EE4E6}"/>
                </a:ext>
              </a:extLst>
            </p:cNvPr>
            <p:cNvSpPr/>
            <p:nvPr/>
          </p:nvSpPr>
          <p:spPr>
            <a:xfrm>
              <a:off x="971006" y="773554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81" name="Conector: angular 80">
              <a:extLst>
                <a:ext uri="{FF2B5EF4-FFF2-40B4-BE49-F238E27FC236}">
                  <a16:creationId xmlns:a16="http://schemas.microsoft.com/office/drawing/2014/main" id="{3048F486-E37E-406E-B079-B69152A918C5}"/>
                </a:ext>
              </a:extLst>
            </p:cNvPr>
            <p:cNvCxnSpPr>
              <a:cxnSpLocks/>
              <a:stCxn id="80" idx="2"/>
              <a:endCxn id="79" idx="3"/>
            </p:cNvCxnSpPr>
            <p:nvPr/>
          </p:nvCxnSpPr>
          <p:spPr>
            <a:xfrm rot="10800000" flipV="1">
              <a:off x="540430" y="7753542"/>
              <a:ext cx="430576" cy="515997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46550C46-03F1-4410-9905-36521D08EB5E}"/>
              </a:ext>
            </a:extLst>
          </p:cNvPr>
          <p:cNvGrpSpPr/>
          <p:nvPr/>
        </p:nvGrpSpPr>
        <p:grpSpPr>
          <a:xfrm>
            <a:off x="3904990" y="1764868"/>
            <a:ext cx="1355043" cy="780593"/>
            <a:chOff x="960964" y="6797892"/>
            <a:chExt cx="1355043" cy="780593"/>
          </a:xfrm>
          <a:solidFill>
            <a:schemeClr val="bg1"/>
          </a:solidFill>
        </p:grpSpPr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CEDC9931-7042-4A3A-8385-FC80CCED9C3F}"/>
                </a:ext>
              </a:extLst>
            </p:cNvPr>
            <p:cNvSpPr txBox="1"/>
            <p:nvPr/>
          </p:nvSpPr>
          <p:spPr>
            <a:xfrm>
              <a:off x="1189816" y="6797892"/>
              <a:ext cx="1126191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Tacuarembó</a:t>
              </a:r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F49FB243-6966-48B6-9726-DCEBA4C19508}"/>
                </a:ext>
              </a:extLst>
            </p:cNvPr>
            <p:cNvSpPr/>
            <p:nvPr/>
          </p:nvSpPr>
          <p:spPr>
            <a:xfrm>
              <a:off x="960964" y="754248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90" name="Conector: angular 89">
              <a:extLst>
                <a:ext uri="{FF2B5EF4-FFF2-40B4-BE49-F238E27FC236}">
                  <a16:creationId xmlns:a16="http://schemas.microsoft.com/office/drawing/2014/main" id="{29602FB6-2978-49BB-AC3C-81F0FA3CBE34}"/>
                </a:ext>
              </a:extLst>
            </p:cNvPr>
            <p:cNvCxnSpPr>
              <a:cxnSpLocks/>
              <a:stCxn id="89" idx="6"/>
              <a:endCxn id="88" idx="1"/>
            </p:cNvCxnSpPr>
            <p:nvPr/>
          </p:nvCxnSpPr>
          <p:spPr>
            <a:xfrm flipV="1">
              <a:off x="996964" y="6951781"/>
              <a:ext cx="192852" cy="608704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DCE6FE51-5532-4BFA-8B67-1EEB2A5442CF}"/>
              </a:ext>
            </a:extLst>
          </p:cNvPr>
          <p:cNvGrpSpPr/>
          <p:nvPr/>
        </p:nvGrpSpPr>
        <p:grpSpPr>
          <a:xfrm>
            <a:off x="159798" y="1852336"/>
            <a:ext cx="1496179" cy="657125"/>
            <a:chOff x="833214" y="4515796"/>
            <a:chExt cx="1496179" cy="657125"/>
          </a:xfrm>
          <a:solidFill>
            <a:schemeClr val="bg1"/>
          </a:solidFill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89FD0151-6D36-401D-AB1F-0EE69CFC9090}"/>
                </a:ext>
              </a:extLst>
            </p:cNvPr>
            <p:cNvSpPr txBox="1"/>
            <p:nvPr/>
          </p:nvSpPr>
          <p:spPr>
            <a:xfrm>
              <a:off x="833214" y="4515796"/>
              <a:ext cx="1132114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Las Tunas</a:t>
              </a:r>
            </a:p>
          </p:txBody>
        </p:sp>
        <p:sp>
          <p:nvSpPr>
            <p:cNvPr id="100" name="Elipse 99">
              <a:extLst>
                <a:ext uri="{FF2B5EF4-FFF2-40B4-BE49-F238E27FC236}">
                  <a16:creationId xmlns:a16="http://schemas.microsoft.com/office/drawing/2014/main" id="{05867963-5643-4070-BA10-B180F1CE71C0}"/>
                </a:ext>
              </a:extLst>
            </p:cNvPr>
            <p:cNvSpPr/>
            <p:nvPr/>
          </p:nvSpPr>
          <p:spPr>
            <a:xfrm>
              <a:off x="2293393" y="51369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cxnSp>
          <p:nvCxnSpPr>
            <p:cNvPr id="101" name="Conector: angular 100">
              <a:extLst>
                <a:ext uri="{FF2B5EF4-FFF2-40B4-BE49-F238E27FC236}">
                  <a16:creationId xmlns:a16="http://schemas.microsoft.com/office/drawing/2014/main" id="{71E9AD76-3A0B-466D-AB13-70A13CA9D739}"/>
                </a:ext>
              </a:extLst>
            </p:cNvPr>
            <p:cNvCxnSpPr>
              <a:cxnSpLocks/>
              <a:stCxn id="100" idx="0"/>
              <a:endCxn id="99" idx="2"/>
            </p:cNvCxnSpPr>
            <p:nvPr/>
          </p:nvCxnSpPr>
          <p:spPr>
            <a:xfrm rot="16200000" flipV="1">
              <a:off x="1698658" y="4524186"/>
              <a:ext cx="313348" cy="912122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FA76D08A-0AD2-449C-A8E3-34ABB81F7E7D}"/>
              </a:ext>
            </a:extLst>
          </p:cNvPr>
          <p:cNvGrpSpPr/>
          <p:nvPr/>
        </p:nvGrpSpPr>
        <p:grpSpPr>
          <a:xfrm>
            <a:off x="7363350" y="1958178"/>
            <a:ext cx="3510111" cy="2498693"/>
            <a:chOff x="2719289" y="817695"/>
            <a:chExt cx="7548117" cy="5373171"/>
          </a:xfrm>
        </p:grpSpPr>
        <p:pic>
          <p:nvPicPr>
            <p:cNvPr id="46" name="Picture 6" descr="Éxodo del Pueblo Oriental">
              <a:extLst>
                <a:ext uri="{FF2B5EF4-FFF2-40B4-BE49-F238E27FC236}">
                  <a16:creationId xmlns:a16="http://schemas.microsoft.com/office/drawing/2014/main" id="{67C4D90F-E37F-497B-AD80-84B2A7FB6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99" r="44454"/>
            <a:stretch/>
          </p:blipFill>
          <p:spPr bwMode="auto">
            <a:xfrm>
              <a:off x="2719289" y="817695"/>
              <a:ext cx="3242835" cy="537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>
              <a:extLst>
                <a:ext uri="{FF2B5EF4-FFF2-40B4-BE49-F238E27FC236}">
                  <a16:creationId xmlns:a16="http://schemas.microsoft.com/office/drawing/2014/main" id="{3E00ADEF-9DB7-4BD5-9506-A297ACF776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5" t="5375" r="3324"/>
            <a:stretch/>
          </p:blipFill>
          <p:spPr bwMode="auto">
            <a:xfrm>
              <a:off x="5962124" y="817695"/>
              <a:ext cx="4305282" cy="522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F7A14A4-AE22-4BEC-B794-F035B9470EA9}"/>
              </a:ext>
            </a:extLst>
          </p:cNvPr>
          <p:cNvSpPr txBox="1"/>
          <p:nvPr/>
        </p:nvSpPr>
        <p:spPr>
          <a:xfrm>
            <a:off x="8427764" y="1544559"/>
            <a:ext cx="1444651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1400" dirty="0"/>
              <a:t>Éxodo Oriental</a:t>
            </a:r>
          </a:p>
        </p:txBody>
      </p:sp>
    </p:spTree>
    <p:extLst>
      <p:ext uri="{BB962C8B-B14F-4D97-AF65-F5344CB8AC3E}">
        <p14:creationId xmlns:p14="http://schemas.microsoft.com/office/powerpoint/2010/main" val="41416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6230BA94-2393-430F-BFE0-25FE33E04EE6}"/>
              </a:ext>
            </a:extLst>
          </p:cNvPr>
          <p:cNvGrpSpPr/>
          <p:nvPr/>
        </p:nvGrpSpPr>
        <p:grpSpPr>
          <a:xfrm>
            <a:off x="2719289" y="817695"/>
            <a:ext cx="7548117" cy="5373171"/>
            <a:chOff x="2719289" y="817695"/>
            <a:chExt cx="7548117" cy="5373171"/>
          </a:xfrm>
        </p:grpSpPr>
        <p:pic>
          <p:nvPicPr>
            <p:cNvPr id="2" name="Picture 6" descr="Éxodo del Pueblo Oriental">
              <a:extLst>
                <a:ext uri="{FF2B5EF4-FFF2-40B4-BE49-F238E27FC236}">
                  <a16:creationId xmlns:a16="http://schemas.microsoft.com/office/drawing/2014/main" id="{B1AD5CB6-85C1-446D-8066-5029D57D65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99" r="44454"/>
            <a:stretch/>
          </p:blipFill>
          <p:spPr bwMode="auto">
            <a:xfrm>
              <a:off x="2719289" y="817695"/>
              <a:ext cx="3242835" cy="537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2A2BD6FA-E3AC-4264-9DC7-2C9D0DB80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5" t="5375" r="3324"/>
            <a:stretch/>
          </p:blipFill>
          <p:spPr bwMode="auto">
            <a:xfrm>
              <a:off x="5962124" y="817695"/>
              <a:ext cx="4305282" cy="522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396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Montevideo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19163B8-93E8-42E5-815B-E393010D0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6843" r="18089" b="17555"/>
          <a:stretch/>
        </p:blipFill>
        <p:spPr>
          <a:xfrm>
            <a:off x="159798" y="1116624"/>
            <a:ext cx="6526228" cy="5634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D8A0E8E8-CB74-4165-8C33-335F73A5FC04}"/>
              </a:ext>
            </a:extLst>
          </p:cNvPr>
          <p:cNvSpPr/>
          <p:nvPr/>
        </p:nvSpPr>
        <p:spPr>
          <a:xfrm>
            <a:off x="4659426" y="4313655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347B367-7EEE-4018-9A1F-275247637C67}"/>
              </a:ext>
            </a:extLst>
          </p:cNvPr>
          <p:cNvSpPr/>
          <p:nvPr/>
        </p:nvSpPr>
        <p:spPr>
          <a:xfrm>
            <a:off x="2990330" y="4162154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318E001-25C6-4C71-B564-F53712C92E3F}"/>
              </a:ext>
            </a:extLst>
          </p:cNvPr>
          <p:cNvSpPr/>
          <p:nvPr/>
        </p:nvSpPr>
        <p:spPr>
          <a:xfrm>
            <a:off x="1673505" y="3950886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3B03F1F-3A6D-4E8E-845A-B622241F59B4}"/>
              </a:ext>
            </a:extLst>
          </p:cNvPr>
          <p:cNvSpPr/>
          <p:nvPr/>
        </p:nvSpPr>
        <p:spPr>
          <a:xfrm>
            <a:off x="3217320" y="2540398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92333FE-5CA7-483E-9571-2DA4F01FFE87}"/>
              </a:ext>
            </a:extLst>
          </p:cNvPr>
          <p:cNvSpPr/>
          <p:nvPr/>
        </p:nvSpPr>
        <p:spPr>
          <a:xfrm>
            <a:off x="5558279" y="4734424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1BD58058-02C1-4757-B17F-63004D456C7C}"/>
              </a:ext>
            </a:extLst>
          </p:cNvPr>
          <p:cNvSpPr txBox="1"/>
          <p:nvPr/>
        </p:nvSpPr>
        <p:spPr>
          <a:xfrm>
            <a:off x="6827206" y="1119630"/>
            <a:ext cx="3138594" cy="1600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UY" sz="1400" dirty="0"/>
              <a:t>Montevideo POI:</a:t>
            </a:r>
          </a:p>
          <a:p>
            <a:endParaRPr lang="es-UY" sz="1400" dirty="0"/>
          </a:p>
          <a:p>
            <a:r>
              <a:rPr lang="es-UY" sz="1400" dirty="0"/>
              <a:t>1 - Ciudadela de Montevideo</a:t>
            </a:r>
          </a:p>
          <a:p>
            <a:r>
              <a:rPr lang="es-UY" sz="1400" dirty="0"/>
              <a:t>2 - Plaza Matriz / Plaza Mayor</a:t>
            </a:r>
          </a:p>
          <a:p>
            <a:r>
              <a:rPr lang="es-UY" sz="1400" dirty="0"/>
              <a:t>3 - Plaza Zabala / El fuerte</a:t>
            </a:r>
          </a:p>
          <a:p>
            <a:r>
              <a:rPr lang="es-UY" sz="1400" dirty="0"/>
              <a:t>4 - Hospital Maciel / Hospital de Caridad </a:t>
            </a:r>
          </a:p>
          <a:p>
            <a:r>
              <a:rPr lang="es-UY" sz="1400" dirty="0"/>
              <a:t>5 - Muelle / Bahía de Montevideo</a:t>
            </a:r>
          </a:p>
        </p:txBody>
      </p:sp>
      <p:pic>
        <p:nvPicPr>
          <p:cNvPr id="90" name="Imagen 89">
            <a:extLst>
              <a:ext uri="{FF2B5EF4-FFF2-40B4-BE49-F238E27FC236}">
                <a16:creationId xmlns:a16="http://schemas.microsoft.com/office/drawing/2014/main" id="{DEADC545-87AC-4770-9FA9-B2CC25421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06" y="2806599"/>
            <a:ext cx="5250246" cy="2625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3" name="CuadroTexto 92">
            <a:extLst>
              <a:ext uri="{FF2B5EF4-FFF2-40B4-BE49-F238E27FC236}">
                <a16:creationId xmlns:a16="http://schemas.microsoft.com/office/drawing/2014/main" id="{8BD91F87-5370-43EF-984E-E17BEA071F8C}"/>
              </a:ext>
            </a:extLst>
          </p:cNvPr>
          <p:cNvSpPr txBox="1"/>
          <p:nvPr/>
        </p:nvSpPr>
        <p:spPr>
          <a:xfrm>
            <a:off x="10042648" y="1116624"/>
            <a:ext cx="2034804" cy="1600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UY" sz="1400" dirty="0"/>
              <a:t>Facetas de Montevideo:</a:t>
            </a:r>
          </a:p>
          <a:p>
            <a:endParaRPr lang="es-UY" sz="1400" dirty="0"/>
          </a:p>
          <a:p>
            <a:r>
              <a:rPr lang="es-UY" sz="1400" dirty="0"/>
              <a:t>1 – Militar</a:t>
            </a:r>
          </a:p>
          <a:p>
            <a:r>
              <a:rPr lang="es-UY" sz="1400" dirty="0"/>
              <a:t>2 – Religión</a:t>
            </a:r>
          </a:p>
          <a:p>
            <a:r>
              <a:rPr lang="es-UY" sz="1400" dirty="0"/>
              <a:t>3 – Política</a:t>
            </a:r>
          </a:p>
          <a:p>
            <a:r>
              <a:rPr lang="es-UY" sz="1400" dirty="0"/>
              <a:t>4 – Pueblo</a:t>
            </a:r>
          </a:p>
          <a:p>
            <a:r>
              <a:rPr lang="es-UY" sz="1400" dirty="0"/>
              <a:t>5 - Economía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D6F0214E-2D5B-47B1-9EF5-80747180A4A6}"/>
              </a:ext>
            </a:extLst>
          </p:cNvPr>
          <p:cNvSpPr/>
          <p:nvPr/>
        </p:nvSpPr>
        <p:spPr>
          <a:xfrm>
            <a:off x="5100762" y="4218167"/>
            <a:ext cx="1061499" cy="1144988"/>
          </a:xfrm>
          <a:custGeom>
            <a:avLst/>
            <a:gdLst>
              <a:gd name="connsiteX0" fmla="*/ 166977 w 1061499"/>
              <a:gd name="connsiteY0" fmla="*/ 15903 h 1144988"/>
              <a:gd name="connsiteX1" fmla="*/ 0 w 1061499"/>
              <a:gd name="connsiteY1" fmla="*/ 890546 h 1144988"/>
              <a:gd name="connsiteX2" fmla="*/ 43732 w 1061499"/>
              <a:gd name="connsiteY2" fmla="*/ 922351 h 1144988"/>
              <a:gd name="connsiteX3" fmla="*/ 166977 w 1061499"/>
              <a:gd name="connsiteY3" fmla="*/ 854765 h 1144988"/>
              <a:gd name="connsiteX4" fmla="*/ 397565 w 1061499"/>
              <a:gd name="connsiteY4" fmla="*/ 862716 h 1144988"/>
              <a:gd name="connsiteX5" fmla="*/ 492981 w 1061499"/>
              <a:gd name="connsiteY5" fmla="*/ 898497 h 1144988"/>
              <a:gd name="connsiteX6" fmla="*/ 743447 w 1061499"/>
              <a:gd name="connsiteY6" fmla="*/ 1144988 h 1144988"/>
              <a:gd name="connsiteX7" fmla="*/ 1009815 w 1061499"/>
              <a:gd name="connsiteY7" fmla="*/ 803082 h 1144988"/>
              <a:gd name="connsiteX8" fmla="*/ 1061499 w 1061499"/>
              <a:gd name="connsiteY8" fmla="*/ 381663 h 1144988"/>
              <a:gd name="connsiteX9" fmla="*/ 675861 w 1061499"/>
              <a:gd name="connsiteY9" fmla="*/ 349857 h 1144988"/>
              <a:gd name="connsiteX10" fmla="*/ 600323 w 1061499"/>
              <a:gd name="connsiteY10" fmla="*/ 329979 h 1144988"/>
              <a:gd name="connsiteX11" fmla="*/ 445273 w 1061499"/>
              <a:gd name="connsiteY11" fmla="*/ 170953 h 1144988"/>
              <a:gd name="connsiteX12" fmla="*/ 393589 w 1061499"/>
              <a:gd name="connsiteY12" fmla="*/ 0 h 1144988"/>
              <a:gd name="connsiteX13" fmla="*/ 166977 w 1061499"/>
              <a:gd name="connsiteY13" fmla="*/ 15903 h 114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1499" h="1144988">
                <a:moveTo>
                  <a:pt x="166977" y="15903"/>
                </a:moveTo>
                <a:lnTo>
                  <a:pt x="0" y="890546"/>
                </a:lnTo>
                <a:lnTo>
                  <a:pt x="43732" y="922351"/>
                </a:lnTo>
                <a:lnTo>
                  <a:pt x="166977" y="854765"/>
                </a:lnTo>
                <a:lnTo>
                  <a:pt x="397565" y="862716"/>
                </a:lnTo>
                <a:lnTo>
                  <a:pt x="492981" y="898497"/>
                </a:lnTo>
                <a:lnTo>
                  <a:pt x="743447" y="1144988"/>
                </a:lnTo>
                <a:lnTo>
                  <a:pt x="1009815" y="803082"/>
                </a:lnTo>
                <a:lnTo>
                  <a:pt x="1061499" y="381663"/>
                </a:lnTo>
                <a:lnTo>
                  <a:pt x="675861" y="349857"/>
                </a:lnTo>
                <a:lnTo>
                  <a:pt x="600323" y="329979"/>
                </a:lnTo>
                <a:lnTo>
                  <a:pt x="445273" y="170953"/>
                </a:lnTo>
                <a:lnTo>
                  <a:pt x="393589" y="0"/>
                </a:lnTo>
                <a:lnTo>
                  <a:pt x="166977" y="15903"/>
                </a:lnTo>
                <a:close/>
              </a:path>
            </a:pathLst>
          </a:cu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E57EA9D-57AA-4EEF-A65A-4EF613D26602}"/>
              </a:ext>
            </a:extLst>
          </p:cNvPr>
          <p:cNvSpPr/>
          <p:nvPr/>
        </p:nvSpPr>
        <p:spPr>
          <a:xfrm>
            <a:off x="4206202" y="4206239"/>
            <a:ext cx="787217" cy="45322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0DDA3AA-3E1F-4BC7-9C70-ACBE8EC1F0A5}"/>
              </a:ext>
            </a:extLst>
          </p:cNvPr>
          <p:cNvSpPr/>
          <p:nvPr/>
        </p:nvSpPr>
        <p:spPr>
          <a:xfrm rot="17637178">
            <a:off x="2814231" y="4013758"/>
            <a:ext cx="530099" cy="45322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3A631AA-453C-42D5-BA03-F817C35D6AEC}"/>
              </a:ext>
            </a:extLst>
          </p:cNvPr>
          <p:cNvSpPr/>
          <p:nvPr/>
        </p:nvSpPr>
        <p:spPr>
          <a:xfrm>
            <a:off x="1522402" y="3812605"/>
            <a:ext cx="501206" cy="45322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746A98E3-89A7-42B7-8CC9-879227912C25}"/>
              </a:ext>
            </a:extLst>
          </p:cNvPr>
          <p:cNvSpPr/>
          <p:nvPr/>
        </p:nvSpPr>
        <p:spPr>
          <a:xfrm>
            <a:off x="2075290" y="2345635"/>
            <a:ext cx="2111072" cy="890546"/>
          </a:xfrm>
          <a:custGeom>
            <a:avLst/>
            <a:gdLst>
              <a:gd name="connsiteX0" fmla="*/ 1944094 w 2111072"/>
              <a:gd name="connsiteY0" fmla="*/ 0 h 890546"/>
              <a:gd name="connsiteX1" fmla="*/ 2111072 w 2111072"/>
              <a:gd name="connsiteY1" fmla="*/ 91440 h 890546"/>
              <a:gd name="connsiteX2" fmla="*/ 1824825 w 2111072"/>
              <a:gd name="connsiteY2" fmla="*/ 500932 h 890546"/>
              <a:gd name="connsiteX3" fmla="*/ 1025719 w 2111072"/>
              <a:gd name="connsiteY3" fmla="*/ 489005 h 890546"/>
              <a:gd name="connsiteX4" fmla="*/ 564543 w 2111072"/>
              <a:gd name="connsiteY4" fmla="*/ 492981 h 890546"/>
              <a:gd name="connsiteX5" fmla="*/ 242515 w 2111072"/>
              <a:gd name="connsiteY5" fmla="*/ 890546 h 890546"/>
              <a:gd name="connsiteX6" fmla="*/ 0 w 2111072"/>
              <a:gd name="connsiteY6" fmla="*/ 771276 h 890546"/>
              <a:gd name="connsiteX7" fmla="*/ 485030 w 2111072"/>
              <a:gd name="connsiteY7" fmla="*/ 127221 h 890546"/>
              <a:gd name="connsiteX8" fmla="*/ 1689653 w 2111072"/>
              <a:gd name="connsiteY8" fmla="*/ 143123 h 890546"/>
              <a:gd name="connsiteX9" fmla="*/ 1944094 w 2111072"/>
              <a:gd name="connsiteY9" fmla="*/ 0 h 89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11072" h="890546">
                <a:moveTo>
                  <a:pt x="1944094" y="0"/>
                </a:moveTo>
                <a:lnTo>
                  <a:pt x="2111072" y="91440"/>
                </a:lnTo>
                <a:lnTo>
                  <a:pt x="1824825" y="500932"/>
                </a:lnTo>
                <a:lnTo>
                  <a:pt x="1025719" y="489005"/>
                </a:lnTo>
                <a:lnTo>
                  <a:pt x="564543" y="492981"/>
                </a:lnTo>
                <a:lnTo>
                  <a:pt x="242515" y="890546"/>
                </a:lnTo>
                <a:lnTo>
                  <a:pt x="0" y="771276"/>
                </a:lnTo>
                <a:lnTo>
                  <a:pt x="485030" y="127221"/>
                </a:lnTo>
                <a:lnTo>
                  <a:pt x="1689653" y="143123"/>
                </a:lnTo>
                <a:lnTo>
                  <a:pt x="1944094" y="0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4312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69F8210-2451-4E86-8FF7-9ED50C30F2F1}"/>
              </a:ext>
            </a:extLst>
          </p:cNvPr>
          <p:cNvGrpSpPr/>
          <p:nvPr/>
        </p:nvGrpSpPr>
        <p:grpSpPr>
          <a:xfrm>
            <a:off x="4140947" y="5456664"/>
            <a:ext cx="1717237" cy="1303512"/>
            <a:chOff x="4019030" y="5447955"/>
            <a:chExt cx="1717237" cy="1303512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41F3D96-FE69-4029-B391-6F165DDE4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16" t="50391" r="23620" b="35878"/>
            <a:stretch/>
          </p:blipFill>
          <p:spPr>
            <a:xfrm>
              <a:off x="4019030" y="5447955"/>
              <a:ext cx="1717237" cy="13035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BC30D561-777A-443E-A150-DBDD9A4808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8677" y="5761418"/>
              <a:ext cx="639101" cy="335745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E270D975-F293-444A-841A-A070E7290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9031" y="5761418"/>
              <a:ext cx="42964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4D22EF68-1E94-4B15-A18F-0ED39D2D5856}"/>
                </a:ext>
              </a:extLst>
            </p:cNvPr>
            <p:cNvSpPr/>
            <p:nvPr/>
          </p:nvSpPr>
          <p:spPr>
            <a:xfrm>
              <a:off x="5501241" y="5459724"/>
              <a:ext cx="192102" cy="192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1</a:t>
              </a:r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028EC291-51E1-43D4-B380-107319EADE1C}"/>
                </a:ext>
              </a:extLst>
            </p:cNvPr>
            <p:cNvGrpSpPr/>
            <p:nvPr/>
          </p:nvGrpSpPr>
          <p:grpSpPr>
            <a:xfrm rot="17871645">
              <a:off x="4551081" y="6016468"/>
              <a:ext cx="309915" cy="282471"/>
              <a:chOff x="3610480" y="878520"/>
              <a:chExt cx="3222230" cy="2936877"/>
            </a:xfrm>
          </p:grpSpPr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D28979ED-62BC-417C-9C04-C26159926E4C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A17A45F2-0A61-4527-8B9C-2E3135BA7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032BCEC-7FCC-4D3D-8239-0B25120846F3}"/>
                </a:ext>
              </a:extLst>
            </p:cNvPr>
            <p:cNvGrpSpPr/>
            <p:nvPr/>
          </p:nvGrpSpPr>
          <p:grpSpPr>
            <a:xfrm rot="16200000">
              <a:off x="4104689" y="5861511"/>
              <a:ext cx="309915" cy="282471"/>
              <a:chOff x="3610480" y="878520"/>
              <a:chExt cx="3222230" cy="2936877"/>
            </a:xfrm>
          </p:grpSpPr>
          <p:sp>
            <p:nvSpPr>
              <p:cNvPr id="28" name="Triángulo isósceles 27">
                <a:extLst>
                  <a:ext uri="{FF2B5EF4-FFF2-40B4-BE49-F238E27FC236}">
                    <a16:creationId xmlns:a16="http://schemas.microsoft.com/office/drawing/2014/main" id="{877AEDB2-9D06-4084-A052-96BE47C31725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383B3F62-275E-4EAC-B531-73906B83F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624857E-8F50-46A3-BFAB-986847C37BC0}"/>
              </a:ext>
            </a:extLst>
          </p:cNvPr>
          <p:cNvGrpSpPr/>
          <p:nvPr/>
        </p:nvGrpSpPr>
        <p:grpSpPr>
          <a:xfrm>
            <a:off x="385023" y="4393132"/>
            <a:ext cx="2238886" cy="1310314"/>
            <a:chOff x="219561" y="4367005"/>
            <a:chExt cx="2238886" cy="1310314"/>
          </a:xfrm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BD18BA05-7117-4741-8F36-05C6A13B1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4" t="42989" r="52806" b="45805"/>
            <a:stretch/>
          </p:blipFill>
          <p:spPr>
            <a:xfrm>
              <a:off x="219561" y="4372981"/>
              <a:ext cx="2238886" cy="130433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058B7C28-0D1D-4BA0-959D-29390A739B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3685" y="5037102"/>
              <a:ext cx="884761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AEC8ECB9-1770-49A0-ACD7-57BF714CAB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2820" y="5025150"/>
              <a:ext cx="217641" cy="40713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CA1C2A07-2FCD-4EA4-A5AC-E3D93F5A37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8756" y="5195364"/>
              <a:ext cx="464694" cy="205895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0EBF6281-F443-4D1F-AF4D-75B8FF664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313" y="4632134"/>
              <a:ext cx="303963" cy="596582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DA8B198-9556-4E38-9E7B-DA443CDC0200}"/>
                </a:ext>
              </a:extLst>
            </p:cNvPr>
            <p:cNvSpPr/>
            <p:nvPr/>
          </p:nvSpPr>
          <p:spPr>
            <a:xfrm>
              <a:off x="2225562" y="4383874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EFCCF865-8DF3-48BE-B617-FDE3EF7CC83A}"/>
                </a:ext>
              </a:extLst>
            </p:cNvPr>
            <p:cNvGrpSpPr/>
            <p:nvPr/>
          </p:nvGrpSpPr>
          <p:grpSpPr>
            <a:xfrm rot="16200000">
              <a:off x="2045597" y="5101818"/>
              <a:ext cx="311330" cy="283759"/>
              <a:chOff x="3610480" y="878520"/>
              <a:chExt cx="3222230" cy="2936877"/>
            </a:xfrm>
          </p:grpSpPr>
          <p:sp>
            <p:nvSpPr>
              <p:cNvPr id="56" name="Triángulo isósceles 55">
                <a:extLst>
                  <a:ext uri="{FF2B5EF4-FFF2-40B4-BE49-F238E27FC236}">
                    <a16:creationId xmlns:a16="http://schemas.microsoft.com/office/drawing/2014/main" id="{2C208B3F-A6C8-4636-9932-617B297F92BC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57" name="Imagen 56">
                <a:extLst>
                  <a:ext uri="{FF2B5EF4-FFF2-40B4-BE49-F238E27FC236}">
                    <a16:creationId xmlns:a16="http://schemas.microsoft.com/office/drawing/2014/main" id="{968CBF8E-302B-46C9-A6CD-FE0E2D6A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45BC61BD-AF07-4CFC-A9D3-EBE179BC4B4A}"/>
                </a:ext>
              </a:extLst>
            </p:cNvPr>
            <p:cNvGrpSpPr/>
            <p:nvPr/>
          </p:nvGrpSpPr>
          <p:grpSpPr>
            <a:xfrm rot="1510932">
              <a:off x="728953" y="4793529"/>
              <a:ext cx="311329" cy="283759"/>
              <a:chOff x="3610480" y="878520"/>
              <a:chExt cx="3222230" cy="2936877"/>
            </a:xfrm>
          </p:grpSpPr>
          <p:sp>
            <p:nvSpPr>
              <p:cNvPr id="54" name="Triángulo isósceles 53">
                <a:extLst>
                  <a:ext uri="{FF2B5EF4-FFF2-40B4-BE49-F238E27FC236}">
                    <a16:creationId xmlns:a16="http://schemas.microsoft.com/office/drawing/2014/main" id="{F85BE87F-27C1-4413-BE94-EE9B251C2532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55" name="Imagen 54">
                <a:extLst>
                  <a:ext uri="{FF2B5EF4-FFF2-40B4-BE49-F238E27FC236}">
                    <a16:creationId xmlns:a16="http://schemas.microsoft.com/office/drawing/2014/main" id="{3DB9AE42-E065-456B-98D9-0AE237A75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07E66548-3F8A-4EEA-8988-BF14F9E7EE42}"/>
                </a:ext>
              </a:extLst>
            </p:cNvPr>
            <p:cNvGrpSpPr/>
            <p:nvPr/>
          </p:nvGrpSpPr>
          <p:grpSpPr>
            <a:xfrm rot="12394510">
              <a:off x="1601266" y="5176610"/>
              <a:ext cx="311329" cy="283759"/>
              <a:chOff x="3610480" y="878520"/>
              <a:chExt cx="3222230" cy="2936877"/>
            </a:xfrm>
          </p:grpSpPr>
          <p:sp>
            <p:nvSpPr>
              <p:cNvPr id="52" name="Triángulo isósceles 51">
                <a:extLst>
                  <a:ext uri="{FF2B5EF4-FFF2-40B4-BE49-F238E27FC236}">
                    <a16:creationId xmlns:a16="http://schemas.microsoft.com/office/drawing/2014/main" id="{3569F099-E364-4FBF-A476-F4D7F229A021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53" name="Imagen 52">
                <a:extLst>
                  <a:ext uri="{FF2B5EF4-FFF2-40B4-BE49-F238E27FC236}">
                    <a16:creationId xmlns:a16="http://schemas.microsoft.com/office/drawing/2014/main" id="{8903D736-D263-4310-97E2-B386F1283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8F37862C-1AE5-472A-8B9E-A445422E7B48}"/>
                </a:ext>
              </a:extLst>
            </p:cNvPr>
            <p:cNvGrpSpPr/>
            <p:nvPr/>
          </p:nvGrpSpPr>
          <p:grpSpPr>
            <a:xfrm rot="17828032">
              <a:off x="989510" y="5350454"/>
              <a:ext cx="311330" cy="283759"/>
              <a:chOff x="3610480" y="878520"/>
              <a:chExt cx="3222230" cy="2936877"/>
            </a:xfrm>
          </p:grpSpPr>
          <p:sp>
            <p:nvSpPr>
              <p:cNvPr id="50" name="Triángulo isósceles 49">
                <a:extLst>
                  <a:ext uri="{FF2B5EF4-FFF2-40B4-BE49-F238E27FC236}">
                    <a16:creationId xmlns:a16="http://schemas.microsoft.com/office/drawing/2014/main" id="{12DDCB5B-7DFF-459F-9552-546DE23E4794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0D863573-2746-46BB-A285-CDC70E2F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AE052D48-0958-483E-8DD0-2E526F99F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120" y="4367005"/>
              <a:ext cx="0" cy="331892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632B9C1E-0A14-4FC7-B256-F08D5D145E10}"/>
                </a:ext>
              </a:extLst>
            </p:cNvPr>
            <p:cNvGrpSpPr/>
            <p:nvPr/>
          </p:nvGrpSpPr>
          <p:grpSpPr>
            <a:xfrm>
              <a:off x="864490" y="4426829"/>
              <a:ext cx="311329" cy="283759"/>
              <a:chOff x="3610480" y="878520"/>
              <a:chExt cx="3222230" cy="2936877"/>
            </a:xfrm>
          </p:grpSpPr>
          <p:sp>
            <p:nvSpPr>
              <p:cNvPr id="48" name="Triángulo isósceles 47">
                <a:extLst>
                  <a:ext uri="{FF2B5EF4-FFF2-40B4-BE49-F238E27FC236}">
                    <a16:creationId xmlns:a16="http://schemas.microsoft.com/office/drawing/2014/main" id="{86757B5D-0BA9-47C6-B4A8-896825C464DB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49" name="Imagen 48">
                <a:extLst>
                  <a:ext uri="{FF2B5EF4-FFF2-40B4-BE49-F238E27FC236}">
                    <a16:creationId xmlns:a16="http://schemas.microsoft.com/office/drawing/2014/main" id="{2B9110A6-C50E-4F4F-B1B2-A479649CF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A5E4A8D-4757-405A-98EF-E33AE38A421E}"/>
              </a:ext>
            </a:extLst>
          </p:cNvPr>
          <p:cNvGrpSpPr/>
          <p:nvPr/>
        </p:nvGrpSpPr>
        <p:grpSpPr>
          <a:xfrm>
            <a:off x="2728249" y="4408837"/>
            <a:ext cx="1315142" cy="1852592"/>
            <a:chOff x="2571496" y="4408837"/>
            <a:chExt cx="1315142" cy="1852592"/>
          </a:xfrm>
        </p:grpSpPr>
        <p:pic>
          <p:nvPicPr>
            <p:cNvPr id="59" name="Imagen 58">
              <a:extLst>
                <a:ext uri="{FF2B5EF4-FFF2-40B4-BE49-F238E27FC236}">
                  <a16:creationId xmlns:a16="http://schemas.microsoft.com/office/drawing/2014/main" id="{5962E9BD-4035-439F-BBC5-B6C1E386B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39" t="45074" r="36073" b="45799"/>
            <a:stretch/>
          </p:blipFill>
          <p:spPr>
            <a:xfrm rot="5400000">
              <a:off x="2302771" y="4677562"/>
              <a:ext cx="1852592" cy="131514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9D61D11D-AA11-4848-9D2E-E0D12D163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85167" y="5494759"/>
              <a:ext cx="12150" cy="524095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C50B0764-BAC3-4F35-A49C-3DB1EE847A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94656" y="4857284"/>
              <a:ext cx="0" cy="40313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>
              <a:extLst>
                <a:ext uri="{FF2B5EF4-FFF2-40B4-BE49-F238E27FC236}">
                  <a16:creationId xmlns:a16="http://schemas.microsoft.com/office/drawing/2014/main" id="{B61E52CA-3FA8-4B13-BA44-BFEDD404234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780973" y="5163966"/>
              <a:ext cx="771539" cy="426292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B22378DC-564D-4FED-A914-91F4DC90CB88}"/>
                </a:ext>
              </a:extLst>
            </p:cNvPr>
            <p:cNvSpPr/>
            <p:nvPr/>
          </p:nvSpPr>
          <p:spPr>
            <a:xfrm>
              <a:off x="3639799" y="4437798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2</a:t>
              </a:r>
            </a:p>
          </p:txBody>
        </p: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76F5C38C-AF36-4C68-B613-D137FB0F0779}"/>
                </a:ext>
              </a:extLst>
            </p:cNvPr>
            <p:cNvGrpSpPr/>
            <p:nvPr/>
          </p:nvGrpSpPr>
          <p:grpSpPr>
            <a:xfrm>
              <a:off x="3495357" y="5823104"/>
              <a:ext cx="282470" cy="309915"/>
              <a:chOff x="7968800" y="4118434"/>
              <a:chExt cx="529350" cy="580782"/>
            </a:xfrm>
          </p:grpSpPr>
          <p:sp>
            <p:nvSpPr>
              <p:cNvPr id="73" name="Triángulo isósceles 72">
                <a:extLst>
                  <a:ext uri="{FF2B5EF4-FFF2-40B4-BE49-F238E27FC236}">
                    <a16:creationId xmlns:a16="http://schemas.microsoft.com/office/drawing/2014/main" id="{67F1CDD6-EC72-4BF7-9330-32825DE26CDC}"/>
                  </a:ext>
                </a:extLst>
              </p:cNvPr>
              <p:cNvSpPr/>
              <p:nvPr/>
            </p:nvSpPr>
            <p:spPr>
              <a:xfrm rot="10800000">
                <a:off x="7968800" y="4118434"/>
                <a:ext cx="529350" cy="38284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74" name="Imagen 73">
                <a:extLst>
                  <a:ext uri="{FF2B5EF4-FFF2-40B4-BE49-F238E27FC236}">
                    <a16:creationId xmlns:a16="http://schemas.microsoft.com/office/drawing/2014/main" id="{E34C53DD-2DFE-4623-8C81-16AB44AC1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058367" y="4348999"/>
                <a:ext cx="350216" cy="350217"/>
              </a:xfrm>
              <a:prstGeom prst="rect">
                <a:avLst/>
              </a:prstGeom>
            </p:spPr>
          </p:pic>
        </p:grp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0B48FCF1-D270-4C0E-8ED9-E84A2CF8F43B}"/>
                </a:ext>
              </a:extLst>
            </p:cNvPr>
            <p:cNvGrpSpPr/>
            <p:nvPr/>
          </p:nvGrpSpPr>
          <p:grpSpPr>
            <a:xfrm>
              <a:off x="2621636" y="5109272"/>
              <a:ext cx="282470" cy="309915"/>
              <a:chOff x="7968800" y="4118434"/>
              <a:chExt cx="529350" cy="580782"/>
            </a:xfrm>
          </p:grpSpPr>
          <p:sp>
            <p:nvSpPr>
              <p:cNvPr id="77" name="Triángulo isósceles 76">
                <a:extLst>
                  <a:ext uri="{FF2B5EF4-FFF2-40B4-BE49-F238E27FC236}">
                    <a16:creationId xmlns:a16="http://schemas.microsoft.com/office/drawing/2014/main" id="{762CAD20-4FB4-46EE-BEF3-1D548651CCE1}"/>
                  </a:ext>
                </a:extLst>
              </p:cNvPr>
              <p:cNvSpPr/>
              <p:nvPr/>
            </p:nvSpPr>
            <p:spPr>
              <a:xfrm rot="10800000">
                <a:off x="7968800" y="4118434"/>
                <a:ext cx="529350" cy="38284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78" name="Imagen 77">
                <a:extLst>
                  <a:ext uri="{FF2B5EF4-FFF2-40B4-BE49-F238E27FC236}">
                    <a16:creationId xmlns:a16="http://schemas.microsoft.com/office/drawing/2014/main" id="{34815EB6-9639-41E3-9DB6-9A611BDC5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058367" y="4348999"/>
                <a:ext cx="350216" cy="350217"/>
              </a:xfrm>
              <a:prstGeom prst="rect">
                <a:avLst/>
              </a:prstGeom>
            </p:spPr>
          </p:pic>
        </p:grpSp>
        <p:grpSp>
          <p:nvGrpSpPr>
            <p:cNvPr id="79" name="Grupo 78">
              <a:extLst>
                <a:ext uri="{FF2B5EF4-FFF2-40B4-BE49-F238E27FC236}">
                  <a16:creationId xmlns:a16="http://schemas.microsoft.com/office/drawing/2014/main" id="{E8DE14BE-4EA4-42F8-8AD8-DCCB38179324}"/>
                </a:ext>
              </a:extLst>
            </p:cNvPr>
            <p:cNvGrpSpPr/>
            <p:nvPr/>
          </p:nvGrpSpPr>
          <p:grpSpPr>
            <a:xfrm rot="20301013">
              <a:off x="3028214" y="5439920"/>
              <a:ext cx="282470" cy="309915"/>
              <a:chOff x="7968800" y="4118434"/>
              <a:chExt cx="529350" cy="580782"/>
            </a:xfrm>
          </p:grpSpPr>
          <p:sp>
            <p:nvSpPr>
              <p:cNvPr id="80" name="Triángulo isósceles 79">
                <a:extLst>
                  <a:ext uri="{FF2B5EF4-FFF2-40B4-BE49-F238E27FC236}">
                    <a16:creationId xmlns:a16="http://schemas.microsoft.com/office/drawing/2014/main" id="{7123692B-3363-452B-AE6C-0B8EE40613EA}"/>
                  </a:ext>
                </a:extLst>
              </p:cNvPr>
              <p:cNvSpPr/>
              <p:nvPr/>
            </p:nvSpPr>
            <p:spPr>
              <a:xfrm rot="10800000">
                <a:off x="7968800" y="4118434"/>
                <a:ext cx="529350" cy="38284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81" name="Imagen 80">
                <a:extLst>
                  <a:ext uri="{FF2B5EF4-FFF2-40B4-BE49-F238E27FC236}">
                    <a16:creationId xmlns:a16="http://schemas.microsoft.com/office/drawing/2014/main" id="{AFC68501-8412-4C4C-B13A-6E6FBB179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058367" y="4348999"/>
                <a:ext cx="350216" cy="350217"/>
              </a:xfrm>
              <a:prstGeom prst="rect">
                <a:avLst/>
              </a:prstGeom>
            </p:spPr>
          </p:pic>
        </p:grp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38143EC-D707-45A7-9144-63E4BBB904C6}"/>
              </a:ext>
            </a:extLst>
          </p:cNvPr>
          <p:cNvGrpSpPr/>
          <p:nvPr/>
        </p:nvGrpSpPr>
        <p:grpSpPr>
          <a:xfrm>
            <a:off x="966142" y="2849831"/>
            <a:ext cx="1013057" cy="1468467"/>
            <a:chOff x="783262" y="2823704"/>
            <a:chExt cx="1013057" cy="1468467"/>
          </a:xfrm>
        </p:grpSpPr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EF56A117-D957-4EF0-86DA-C183684FF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4" t="38762" r="74224" b="45614"/>
            <a:stretch/>
          </p:blipFill>
          <p:spPr>
            <a:xfrm>
              <a:off x="783262" y="2823704"/>
              <a:ext cx="1013057" cy="146846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84" name="Conector recto de flecha 83">
              <a:extLst>
                <a:ext uri="{FF2B5EF4-FFF2-40B4-BE49-F238E27FC236}">
                  <a16:creationId xmlns:a16="http://schemas.microsoft.com/office/drawing/2014/main" id="{FE589542-D24A-4186-81E2-DCB6567EE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848" y="2854148"/>
              <a:ext cx="0" cy="136571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14507DCD-F4B7-4448-8BEE-522CED3CFD6A}"/>
                </a:ext>
              </a:extLst>
            </p:cNvPr>
            <p:cNvGrpSpPr/>
            <p:nvPr/>
          </p:nvGrpSpPr>
          <p:grpSpPr>
            <a:xfrm>
              <a:off x="873891" y="3416057"/>
              <a:ext cx="311330" cy="283759"/>
              <a:chOff x="3003213" y="2395092"/>
              <a:chExt cx="583432" cy="531765"/>
            </a:xfrm>
          </p:grpSpPr>
          <p:sp>
            <p:nvSpPr>
              <p:cNvPr id="86" name="Triángulo isósceles 85">
                <a:extLst>
                  <a:ext uri="{FF2B5EF4-FFF2-40B4-BE49-F238E27FC236}">
                    <a16:creationId xmlns:a16="http://schemas.microsoft.com/office/drawing/2014/main" id="{7D342FA2-59F7-4AB7-9AD9-0131B790FFAC}"/>
                  </a:ext>
                </a:extLst>
              </p:cNvPr>
              <p:cNvSpPr/>
              <p:nvPr/>
            </p:nvSpPr>
            <p:spPr>
              <a:xfrm rot="16200000">
                <a:off x="3128467" y="2468679"/>
                <a:ext cx="531765" cy="384591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87" name="Imagen 86">
                <a:extLst>
                  <a:ext uri="{FF2B5EF4-FFF2-40B4-BE49-F238E27FC236}">
                    <a16:creationId xmlns:a16="http://schemas.microsoft.com/office/drawing/2014/main" id="{5856E1D7-8B3F-44B8-8A07-5F0D65EA4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213" y="2485067"/>
                <a:ext cx="351814" cy="351814"/>
              </a:xfrm>
              <a:prstGeom prst="rect">
                <a:avLst/>
              </a:prstGeom>
            </p:spPr>
          </p:pic>
        </p:grp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89FCE7F-B812-4D9B-97CC-C1698C32FAD8}"/>
                </a:ext>
              </a:extLst>
            </p:cNvPr>
            <p:cNvSpPr/>
            <p:nvPr/>
          </p:nvSpPr>
          <p:spPr>
            <a:xfrm>
              <a:off x="1562354" y="2854148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A4AD5EE-8FDD-461B-9781-CDC483D0FEF4}"/>
              </a:ext>
            </a:extLst>
          </p:cNvPr>
          <p:cNvGrpSpPr/>
          <p:nvPr/>
        </p:nvGrpSpPr>
        <p:grpSpPr>
          <a:xfrm>
            <a:off x="960338" y="1095362"/>
            <a:ext cx="2961283" cy="1645887"/>
            <a:chOff x="768749" y="1086653"/>
            <a:chExt cx="2961283" cy="1645887"/>
          </a:xfrm>
        </p:grpSpPr>
        <p:pic>
          <p:nvPicPr>
            <p:cNvPr id="90" name="Imagen 89">
              <a:extLst>
                <a:ext uri="{FF2B5EF4-FFF2-40B4-BE49-F238E27FC236}">
                  <a16:creationId xmlns:a16="http://schemas.microsoft.com/office/drawing/2014/main" id="{E149DEBD-9B43-46D4-995F-14AABB827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29" t="20186" r="45543" b="61384"/>
            <a:stretch/>
          </p:blipFill>
          <p:spPr>
            <a:xfrm>
              <a:off x="768749" y="1086653"/>
              <a:ext cx="2961283" cy="16458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91" name="Conector recto de flecha 90">
              <a:extLst>
                <a:ext uri="{FF2B5EF4-FFF2-40B4-BE49-F238E27FC236}">
                  <a16:creationId xmlns:a16="http://schemas.microsoft.com/office/drawing/2014/main" id="{375562AE-1950-4064-BD76-9C13C8D8E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02" y="1295568"/>
              <a:ext cx="319343" cy="498128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91">
              <a:extLst>
                <a:ext uri="{FF2B5EF4-FFF2-40B4-BE49-F238E27FC236}">
                  <a16:creationId xmlns:a16="http://schemas.microsoft.com/office/drawing/2014/main" id="{96532BEE-D189-4340-924E-FEEAD9D7C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465" y="1780332"/>
              <a:ext cx="1643679" cy="8202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05A150E8-ABBE-4A7B-9727-CD696C172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124" y="1801320"/>
              <a:ext cx="362704" cy="39230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>
              <a:extLst>
                <a:ext uri="{FF2B5EF4-FFF2-40B4-BE49-F238E27FC236}">
                  <a16:creationId xmlns:a16="http://schemas.microsoft.com/office/drawing/2014/main" id="{6ECB6DF8-ABD2-4F05-A840-44F7E2DC9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972" y="2091664"/>
              <a:ext cx="0" cy="58261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DAE60866-9ABB-499D-B193-61D63F1A12CB}"/>
                </a:ext>
              </a:extLst>
            </p:cNvPr>
            <p:cNvGrpSpPr/>
            <p:nvPr/>
          </p:nvGrpSpPr>
          <p:grpSpPr>
            <a:xfrm>
              <a:off x="870653" y="1822302"/>
              <a:ext cx="311329" cy="283759"/>
              <a:chOff x="2988224" y="2156188"/>
              <a:chExt cx="583429" cy="531765"/>
            </a:xfrm>
          </p:grpSpPr>
          <p:sp>
            <p:nvSpPr>
              <p:cNvPr id="103" name="Triángulo isósceles 102">
                <a:extLst>
                  <a:ext uri="{FF2B5EF4-FFF2-40B4-BE49-F238E27FC236}">
                    <a16:creationId xmlns:a16="http://schemas.microsoft.com/office/drawing/2014/main" id="{20FD7272-86FF-41C3-810E-7F0695C48F64}"/>
                  </a:ext>
                </a:extLst>
              </p:cNvPr>
              <p:cNvSpPr/>
              <p:nvPr/>
            </p:nvSpPr>
            <p:spPr>
              <a:xfrm rot="16200000">
                <a:off x="3113476" y="2229776"/>
                <a:ext cx="531765" cy="384589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104" name="Imagen 103">
                <a:extLst>
                  <a:ext uri="{FF2B5EF4-FFF2-40B4-BE49-F238E27FC236}">
                    <a16:creationId xmlns:a16="http://schemas.microsoft.com/office/drawing/2014/main" id="{65104D3D-7B14-46DF-9A39-E7800E30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8224" y="2246162"/>
                <a:ext cx="351813" cy="351814"/>
              </a:xfrm>
              <a:prstGeom prst="rect">
                <a:avLst/>
              </a:prstGeom>
            </p:spPr>
          </p:pic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4BA1CE71-C9D1-4E69-8588-2DF9070B1106}"/>
                </a:ext>
              </a:extLst>
            </p:cNvPr>
            <p:cNvGrpSpPr/>
            <p:nvPr/>
          </p:nvGrpSpPr>
          <p:grpSpPr>
            <a:xfrm rot="2719787">
              <a:off x="1965840" y="1534500"/>
              <a:ext cx="311330" cy="283759"/>
              <a:chOff x="3003213" y="2395092"/>
              <a:chExt cx="583432" cy="531765"/>
            </a:xfrm>
          </p:grpSpPr>
          <p:sp>
            <p:nvSpPr>
              <p:cNvPr id="101" name="Triángulo isósceles 100">
                <a:extLst>
                  <a:ext uri="{FF2B5EF4-FFF2-40B4-BE49-F238E27FC236}">
                    <a16:creationId xmlns:a16="http://schemas.microsoft.com/office/drawing/2014/main" id="{E91A5707-5E13-46EC-9985-0975835D5ED1}"/>
                  </a:ext>
                </a:extLst>
              </p:cNvPr>
              <p:cNvSpPr/>
              <p:nvPr/>
            </p:nvSpPr>
            <p:spPr>
              <a:xfrm rot="16200000">
                <a:off x="3128467" y="2468679"/>
                <a:ext cx="531765" cy="384591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102" name="Imagen 101">
                <a:extLst>
                  <a:ext uri="{FF2B5EF4-FFF2-40B4-BE49-F238E27FC236}">
                    <a16:creationId xmlns:a16="http://schemas.microsoft.com/office/drawing/2014/main" id="{2CDDCCDC-3917-4DD3-974A-41A64DF01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213" y="2485067"/>
                <a:ext cx="351814" cy="351814"/>
              </a:xfrm>
              <a:prstGeom prst="rect">
                <a:avLst/>
              </a:prstGeom>
            </p:spPr>
          </p:pic>
        </p:grp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936EAD78-9064-4828-BB88-DE21665088F0}"/>
                </a:ext>
              </a:extLst>
            </p:cNvPr>
            <p:cNvGrpSpPr/>
            <p:nvPr/>
          </p:nvGrpSpPr>
          <p:grpSpPr>
            <a:xfrm>
              <a:off x="2838635" y="1315372"/>
              <a:ext cx="311330" cy="283759"/>
              <a:chOff x="3003213" y="2395092"/>
              <a:chExt cx="583432" cy="531765"/>
            </a:xfrm>
          </p:grpSpPr>
          <p:sp>
            <p:nvSpPr>
              <p:cNvPr id="99" name="Triángulo isósceles 98">
                <a:extLst>
                  <a:ext uri="{FF2B5EF4-FFF2-40B4-BE49-F238E27FC236}">
                    <a16:creationId xmlns:a16="http://schemas.microsoft.com/office/drawing/2014/main" id="{E7B1AFB6-5188-40D6-8DE6-8756D6E2CBC7}"/>
                  </a:ext>
                </a:extLst>
              </p:cNvPr>
              <p:cNvSpPr/>
              <p:nvPr/>
            </p:nvSpPr>
            <p:spPr>
              <a:xfrm rot="16200000">
                <a:off x="3128467" y="2468679"/>
                <a:ext cx="531765" cy="384591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100" name="Imagen 99">
                <a:extLst>
                  <a:ext uri="{FF2B5EF4-FFF2-40B4-BE49-F238E27FC236}">
                    <a16:creationId xmlns:a16="http://schemas.microsoft.com/office/drawing/2014/main" id="{43A470D7-0760-401C-BF1C-E36913F39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213" y="2485067"/>
                <a:ext cx="351814" cy="351814"/>
              </a:xfrm>
              <a:prstGeom prst="rect">
                <a:avLst/>
              </a:prstGeom>
            </p:spPr>
          </p:pic>
        </p:grp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8F4B3E25-01E8-4C9B-99A2-2B2278D2C50D}"/>
                </a:ext>
              </a:extLst>
            </p:cNvPr>
            <p:cNvSpPr/>
            <p:nvPr/>
          </p:nvSpPr>
          <p:spPr>
            <a:xfrm>
              <a:off x="3497351" y="1116734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7BD156E6-31C0-4040-B39E-0CCC5DCEC653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Mapa / Cámara</a:t>
            </a:r>
          </a:p>
        </p:txBody>
      </p:sp>
    </p:spTree>
    <p:extLst>
      <p:ext uri="{BB962C8B-B14F-4D97-AF65-F5344CB8AC3E}">
        <p14:creationId xmlns:p14="http://schemas.microsoft.com/office/powerpoint/2010/main" val="140966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Montevideo Estructura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CFCFDC6-06C0-49B5-9F6F-4ED86954A99F}"/>
              </a:ext>
            </a:extLst>
          </p:cNvPr>
          <p:cNvGrpSpPr/>
          <p:nvPr/>
        </p:nvGrpSpPr>
        <p:grpSpPr>
          <a:xfrm>
            <a:off x="1299962" y="1323769"/>
            <a:ext cx="9674268" cy="849581"/>
            <a:chOff x="1299962" y="1399270"/>
            <a:chExt cx="9674268" cy="849582"/>
          </a:xfrm>
        </p:grpSpPr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1BD58058-02C1-4757-B17F-63004D456C7C}"/>
                </a:ext>
              </a:extLst>
            </p:cNvPr>
            <p:cNvSpPr txBox="1"/>
            <p:nvPr/>
          </p:nvSpPr>
          <p:spPr>
            <a:xfrm>
              <a:off x="9806564" y="1787187"/>
              <a:ext cx="1041666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Ciudadela de Montevideo</a:t>
              </a: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6C0832C-B3D4-4CD1-8AFB-846CAE70EF66}"/>
                </a:ext>
              </a:extLst>
            </p:cNvPr>
            <p:cNvCxnSpPr>
              <a:cxnSpLocks/>
              <a:stCxn id="44" idx="2"/>
              <a:endCxn id="45" idx="6"/>
            </p:cNvCxnSpPr>
            <p:nvPr/>
          </p:nvCxnSpPr>
          <p:spPr>
            <a:xfrm flipV="1">
              <a:off x="1299962" y="1525270"/>
              <a:ext cx="9674268" cy="90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D2C18964-2812-478C-B278-4F663E40F0BC}"/>
                </a:ext>
              </a:extLst>
            </p:cNvPr>
            <p:cNvSpPr txBox="1"/>
            <p:nvPr/>
          </p:nvSpPr>
          <p:spPr>
            <a:xfrm>
              <a:off x="8841830" y="1787185"/>
              <a:ext cx="964734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Puerta de Montevideo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D90B0C29-3586-42EC-99D2-F3B769C87D85}"/>
                </a:ext>
              </a:extLst>
            </p:cNvPr>
            <p:cNvSpPr txBox="1"/>
            <p:nvPr/>
          </p:nvSpPr>
          <p:spPr>
            <a:xfrm>
              <a:off x="7892443" y="1787185"/>
              <a:ext cx="629174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Plaza Mayor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5C62713-CAD7-4A4F-A8FE-C4786F42FA17}"/>
                </a:ext>
              </a:extLst>
            </p:cNvPr>
            <p:cNvSpPr txBox="1"/>
            <p:nvPr/>
          </p:nvSpPr>
          <p:spPr>
            <a:xfrm>
              <a:off x="7259790" y="1787185"/>
              <a:ext cx="629174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Iglesia Matriz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92AC17C1-EFD4-4F5F-A80E-AC5885CE26C2}"/>
                </a:ext>
              </a:extLst>
            </p:cNvPr>
            <p:cNvSpPr txBox="1"/>
            <p:nvPr/>
          </p:nvSpPr>
          <p:spPr>
            <a:xfrm>
              <a:off x="6318174" y="1785514"/>
              <a:ext cx="629174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El Fuerte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8C91B303-8E5D-45BA-9704-E614D1ECE5ED}"/>
                </a:ext>
              </a:extLst>
            </p:cNvPr>
            <p:cNvSpPr txBox="1"/>
            <p:nvPr/>
          </p:nvSpPr>
          <p:spPr>
            <a:xfrm>
              <a:off x="5371647" y="1785514"/>
              <a:ext cx="94478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Casa del Gobernador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FABD3F47-8A4D-4DA1-AE03-584AD7607461}"/>
                </a:ext>
              </a:extLst>
            </p:cNvPr>
            <p:cNvSpPr txBox="1"/>
            <p:nvPr/>
          </p:nvSpPr>
          <p:spPr>
            <a:xfrm>
              <a:off x="4546667" y="1785513"/>
              <a:ext cx="81802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Casa de la Comedia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24A97CB3-7C46-44BD-9353-5ACB3CDB4545}"/>
                </a:ext>
              </a:extLst>
            </p:cNvPr>
            <p:cNvSpPr txBox="1"/>
            <p:nvPr/>
          </p:nvSpPr>
          <p:spPr>
            <a:xfrm>
              <a:off x="3340019" y="1785513"/>
              <a:ext cx="88765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Hospital de Caridad</a:t>
              </a: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7A141C18-EDCA-42EE-AD7C-67CF07B5EE12}"/>
                </a:ext>
              </a:extLst>
            </p:cNvPr>
            <p:cNvSpPr/>
            <p:nvPr/>
          </p:nvSpPr>
          <p:spPr>
            <a:xfrm>
              <a:off x="1299962" y="1408346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99ACB324-BD84-4443-9345-DC02AFE23B94}"/>
                </a:ext>
              </a:extLst>
            </p:cNvPr>
            <p:cNvSpPr/>
            <p:nvPr/>
          </p:nvSpPr>
          <p:spPr>
            <a:xfrm>
              <a:off x="10722230" y="1399270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6090F59-5C22-463C-935D-0D726FCB755B}"/>
                </a:ext>
              </a:extLst>
            </p:cNvPr>
            <p:cNvSpPr/>
            <p:nvPr/>
          </p:nvSpPr>
          <p:spPr>
            <a:xfrm>
              <a:off x="8523048" y="1787184"/>
              <a:ext cx="318782" cy="4616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74E8C7E6-86E7-448D-AD15-8350AB20D151}"/>
                </a:ext>
              </a:extLst>
            </p:cNvPr>
            <p:cNvSpPr/>
            <p:nvPr/>
          </p:nvSpPr>
          <p:spPr>
            <a:xfrm>
              <a:off x="6947348" y="1787183"/>
              <a:ext cx="318782" cy="4616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4205138C-408F-4156-949B-488FEEB80001}"/>
                </a:ext>
              </a:extLst>
            </p:cNvPr>
            <p:cNvSpPr/>
            <p:nvPr/>
          </p:nvSpPr>
          <p:spPr>
            <a:xfrm>
              <a:off x="4231150" y="1785520"/>
              <a:ext cx="318782" cy="4616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952A9537-BECD-439A-8D33-2CBE5A4D3713}"/>
                </a:ext>
              </a:extLst>
            </p:cNvPr>
            <p:cNvSpPr/>
            <p:nvPr/>
          </p:nvSpPr>
          <p:spPr>
            <a:xfrm>
              <a:off x="3022668" y="1785513"/>
              <a:ext cx="318782" cy="4616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8000725A-30E0-4D7E-92AF-88821BAEAC61}"/>
                </a:ext>
              </a:extLst>
            </p:cNvPr>
            <p:cNvSpPr txBox="1"/>
            <p:nvPr/>
          </p:nvSpPr>
          <p:spPr>
            <a:xfrm>
              <a:off x="2050976" y="1785506"/>
              <a:ext cx="964734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Bahía de Montevideo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D56FBFF4-0FD1-47AB-A329-44E610E30B28}"/>
                </a:ext>
              </a:extLst>
            </p:cNvPr>
            <p:cNvSpPr txBox="1"/>
            <p:nvPr/>
          </p:nvSpPr>
          <p:spPr>
            <a:xfrm>
              <a:off x="1425962" y="1785505"/>
              <a:ext cx="63197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Muelle Viejo</a:t>
              </a:r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F2418AB3-7C05-4F59-9E38-5390377EDF37}"/>
                </a:ext>
              </a:extLst>
            </p:cNvPr>
            <p:cNvSpPr/>
            <p:nvPr/>
          </p:nvSpPr>
          <p:spPr>
            <a:xfrm>
              <a:off x="8395617" y="1399270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E6B125EB-015A-4DD8-AAA8-74EFAA96A505}"/>
                </a:ext>
              </a:extLst>
            </p:cNvPr>
            <p:cNvSpPr/>
            <p:nvPr/>
          </p:nvSpPr>
          <p:spPr>
            <a:xfrm>
              <a:off x="6190434" y="1399270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80E12629-4918-4886-890D-2DBB141B9D14}"/>
                </a:ext>
              </a:extLst>
            </p:cNvPr>
            <p:cNvSpPr/>
            <p:nvPr/>
          </p:nvSpPr>
          <p:spPr>
            <a:xfrm>
              <a:off x="3670384" y="1399270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E07AFB6-B895-4619-B6D1-44588D650BE2}"/>
              </a:ext>
            </a:extLst>
          </p:cNvPr>
          <p:cNvGrpSpPr/>
          <p:nvPr/>
        </p:nvGrpSpPr>
        <p:grpSpPr>
          <a:xfrm>
            <a:off x="1440692" y="1815469"/>
            <a:ext cx="7095655" cy="3943779"/>
            <a:chOff x="768749" y="1086653"/>
            <a:chExt cx="2961283" cy="1645887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2352AD3E-6DA3-44C6-A77F-AF5E9D2E4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29" t="20186" r="45543" b="61384"/>
            <a:stretch/>
          </p:blipFill>
          <p:spPr>
            <a:xfrm>
              <a:off x="768749" y="1086653"/>
              <a:ext cx="2961283" cy="16458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5A18E8C4-2F8A-4B94-BBDB-3A0A64D4D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02" y="1295568"/>
              <a:ext cx="319343" cy="498128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27CAE24B-1897-4516-A969-A7A0A5A98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465" y="1780332"/>
              <a:ext cx="1643679" cy="8202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97B34A40-753D-41F9-8019-FFA8860A5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124" y="1801320"/>
              <a:ext cx="362704" cy="39230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83102970-F998-46BE-8A39-5BACEC5E3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972" y="2091664"/>
              <a:ext cx="0" cy="58261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61F47134-62F9-42E9-BE76-D4A27C75FBC1}"/>
                </a:ext>
              </a:extLst>
            </p:cNvPr>
            <p:cNvGrpSpPr/>
            <p:nvPr/>
          </p:nvGrpSpPr>
          <p:grpSpPr>
            <a:xfrm>
              <a:off x="870653" y="1822302"/>
              <a:ext cx="311329" cy="283759"/>
              <a:chOff x="2988224" y="2156188"/>
              <a:chExt cx="583429" cy="531765"/>
            </a:xfrm>
          </p:grpSpPr>
          <p:sp>
            <p:nvSpPr>
              <p:cNvPr id="47" name="Triángulo isósceles 46">
                <a:extLst>
                  <a:ext uri="{FF2B5EF4-FFF2-40B4-BE49-F238E27FC236}">
                    <a16:creationId xmlns:a16="http://schemas.microsoft.com/office/drawing/2014/main" id="{2B801EDD-712A-4142-8508-FE5E288723AC}"/>
                  </a:ext>
                </a:extLst>
              </p:cNvPr>
              <p:cNvSpPr/>
              <p:nvPr/>
            </p:nvSpPr>
            <p:spPr>
              <a:xfrm rot="16200000">
                <a:off x="3113476" y="2229776"/>
                <a:ext cx="531765" cy="384589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9C7BC295-B99B-41CD-BE29-74C086913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8224" y="2246162"/>
                <a:ext cx="351813" cy="351814"/>
              </a:xfrm>
              <a:prstGeom prst="rect">
                <a:avLst/>
              </a:prstGeom>
            </p:spPr>
          </p:pic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EA347A48-8A3D-4F88-8738-4A965E6BAE04}"/>
                </a:ext>
              </a:extLst>
            </p:cNvPr>
            <p:cNvGrpSpPr/>
            <p:nvPr/>
          </p:nvGrpSpPr>
          <p:grpSpPr>
            <a:xfrm rot="2719787">
              <a:off x="1965840" y="1534500"/>
              <a:ext cx="311330" cy="283759"/>
              <a:chOff x="3003213" y="2395092"/>
              <a:chExt cx="583432" cy="531765"/>
            </a:xfrm>
          </p:grpSpPr>
          <p:sp>
            <p:nvSpPr>
              <p:cNvPr id="39" name="Triángulo isósceles 38">
                <a:extLst>
                  <a:ext uri="{FF2B5EF4-FFF2-40B4-BE49-F238E27FC236}">
                    <a16:creationId xmlns:a16="http://schemas.microsoft.com/office/drawing/2014/main" id="{68171A72-DC86-4E2E-835D-CADA996471C0}"/>
                  </a:ext>
                </a:extLst>
              </p:cNvPr>
              <p:cNvSpPr/>
              <p:nvPr/>
            </p:nvSpPr>
            <p:spPr>
              <a:xfrm rot="16200000">
                <a:off x="3128467" y="2468679"/>
                <a:ext cx="531765" cy="384591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46" name="Imagen 45">
                <a:extLst>
                  <a:ext uri="{FF2B5EF4-FFF2-40B4-BE49-F238E27FC236}">
                    <a16:creationId xmlns:a16="http://schemas.microsoft.com/office/drawing/2014/main" id="{83229A5A-E9E0-44B7-BB5C-7623C7CAE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213" y="2485067"/>
                <a:ext cx="351814" cy="351814"/>
              </a:xfrm>
              <a:prstGeom prst="rect">
                <a:avLst/>
              </a:prstGeom>
            </p:spPr>
          </p:pic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6279463D-84BC-4F65-96E5-63E77109BF20}"/>
                </a:ext>
              </a:extLst>
            </p:cNvPr>
            <p:cNvGrpSpPr/>
            <p:nvPr/>
          </p:nvGrpSpPr>
          <p:grpSpPr>
            <a:xfrm>
              <a:off x="2838635" y="1315372"/>
              <a:ext cx="311330" cy="283759"/>
              <a:chOff x="3003213" y="2395092"/>
              <a:chExt cx="583432" cy="531765"/>
            </a:xfrm>
          </p:grpSpPr>
          <p:sp>
            <p:nvSpPr>
              <p:cNvPr id="37" name="Triángulo isósceles 36">
                <a:extLst>
                  <a:ext uri="{FF2B5EF4-FFF2-40B4-BE49-F238E27FC236}">
                    <a16:creationId xmlns:a16="http://schemas.microsoft.com/office/drawing/2014/main" id="{B9DACFFE-3047-4A86-88AD-AE328AA0DFE1}"/>
                  </a:ext>
                </a:extLst>
              </p:cNvPr>
              <p:cNvSpPr/>
              <p:nvPr/>
            </p:nvSpPr>
            <p:spPr>
              <a:xfrm rot="16200000">
                <a:off x="3128467" y="2468679"/>
                <a:ext cx="531765" cy="384591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/>
              </a:p>
            </p:txBody>
          </p:sp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1C1C0031-C057-4E12-A04A-3E3FD3281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213" y="2485067"/>
                <a:ext cx="351814" cy="351814"/>
              </a:xfrm>
              <a:prstGeom prst="rect">
                <a:avLst/>
              </a:prstGeom>
            </p:spPr>
          </p:pic>
        </p:grp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A417B0C1-1821-4610-9FBF-4479F2FF4ACD}"/>
                </a:ext>
              </a:extLst>
            </p:cNvPr>
            <p:cNvSpPr/>
            <p:nvPr/>
          </p:nvSpPr>
          <p:spPr>
            <a:xfrm>
              <a:off x="3497351" y="1116734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73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Ciudadela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82B0EE5-EB9C-445C-AED8-FA0CC01E3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159428"/>
            <a:ext cx="4017752" cy="2684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56949FB-3DA0-4855-9D2E-5A4F72D71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16" y="1159428"/>
            <a:ext cx="4033185" cy="2684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E6ACBD7-6DA4-4E6E-A693-261F5C6125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t="1330" r="1597" b="6805"/>
          <a:stretch/>
        </p:blipFill>
        <p:spPr>
          <a:xfrm>
            <a:off x="8415067" y="1159428"/>
            <a:ext cx="3624731" cy="2684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85E8AC6-6027-468A-8E49-42CEB0E764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07"/>
          <a:stretch/>
        </p:blipFill>
        <p:spPr>
          <a:xfrm>
            <a:off x="6275982" y="3943734"/>
            <a:ext cx="3254928" cy="2766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246D5599-F19A-43AB-B8A3-F6E0E9CA9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28" y="3946785"/>
            <a:ext cx="3739575" cy="2804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63122A72-7446-4149-8084-C223AD7AE2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8" r="24693"/>
          <a:stretch/>
        </p:blipFill>
        <p:spPr>
          <a:xfrm>
            <a:off x="152202" y="3946785"/>
            <a:ext cx="2131247" cy="2804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0A9097B9-E140-4507-B986-50FB0B106EE7}"/>
              </a:ext>
            </a:extLst>
          </p:cNvPr>
          <p:cNvSpPr txBox="1"/>
          <p:nvPr/>
        </p:nvSpPr>
        <p:spPr>
          <a:xfrm>
            <a:off x="254627" y="6401969"/>
            <a:ext cx="1926395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1400" dirty="0"/>
              <a:t>Puerta de Montevideo</a:t>
            </a:r>
          </a:p>
        </p:txBody>
      </p:sp>
    </p:spTree>
    <p:extLst>
      <p:ext uri="{BB962C8B-B14F-4D97-AF65-F5344CB8AC3E}">
        <p14:creationId xmlns:p14="http://schemas.microsoft.com/office/powerpoint/2010/main" val="384832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Plaza Mayor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C07B10-49E9-4842-AEAD-950EAA13A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067149"/>
            <a:ext cx="5643904" cy="2673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C5938F-3FC6-4AD9-A432-4520A8C74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3959147"/>
            <a:ext cx="3716960" cy="2673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354B320-9997-4AF7-9B06-DE03BDA33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01" y="1067149"/>
            <a:ext cx="4017752" cy="2673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6D60BDA-D283-4B66-94CA-DB8453A3C8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8" b="16346"/>
          <a:stretch/>
        </p:blipFill>
        <p:spPr>
          <a:xfrm>
            <a:off x="3973470" y="3959147"/>
            <a:ext cx="3803798" cy="267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20A685F-74ED-49E0-9166-F9F652D50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81" y="3950521"/>
            <a:ext cx="4158221" cy="2682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88F1CB5-A639-4BD2-901E-E11844550B55}"/>
              </a:ext>
            </a:extLst>
          </p:cNvPr>
          <p:cNvSpPr txBox="1"/>
          <p:nvPr/>
        </p:nvSpPr>
        <p:spPr>
          <a:xfrm>
            <a:off x="5955182" y="3379571"/>
            <a:ext cx="1926395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1400" dirty="0"/>
              <a:t>Iglesia Matriz</a:t>
            </a:r>
          </a:p>
        </p:txBody>
      </p:sp>
    </p:spTree>
    <p:extLst>
      <p:ext uri="{BB962C8B-B14F-4D97-AF65-F5344CB8AC3E}">
        <p14:creationId xmlns:p14="http://schemas.microsoft.com/office/powerpoint/2010/main" val="2411246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4069</TotalTime>
  <Words>232</Words>
  <Application>Microsoft Office PowerPoint</Application>
  <PresentationFormat>Panorámica</PresentationFormat>
  <Paragraphs>80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338</cp:revision>
  <dcterms:created xsi:type="dcterms:W3CDTF">2022-09-22T01:08:39Z</dcterms:created>
  <dcterms:modified xsi:type="dcterms:W3CDTF">2025-04-27T22:11:15Z</dcterms:modified>
</cp:coreProperties>
</file>